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8"/>
  </p:notesMasterIdLst>
  <p:sldIdLst>
    <p:sldId id="324" r:id="rId2"/>
    <p:sldId id="566" r:id="rId3"/>
    <p:sldId id="577" r:id="rId4"/>
    <p:sldId id="574" r:id="rId5"/>
    <p:sldId id="575" r:id="rId6"/>
    <p:sldId id="576" r:id="rId7"/>
  </p:sldIdLst>
  <p:sldSz cx="9144000" cy="6858000" type="screen4x3"/>
  <p:notesSz cx="6858000" cy="92964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8"/>
    <a:srgbClr val="FFFF00"/>
    <a:srgbClr val="038597"/>
    <a:srgbClr val="3399FF"/>
    <a:srgbClr val="66FFFF"/>
    <a:srgbClr val="00CCFF"/>
    <a:srgbClr val="04080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90" autoAdjust="0"/>
    <p:restoredTop sz="86433" autoAdjust="0"/>
  </p:normalViewPr>
  <p:slideViewPr>
    <p:cSldViewPr snapToGrid="0">
      <p:cViewPr varScale="1">
        <p:scale>
          <a:sx n="80" d="100"/>
          <a:sy n="80" d="100"/>
        </p:scale>
        <p:origin x="47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2E6A0F-81A3-4668-BF11-631A24E0BD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AAD560-CC83-4AA2-9D7E-06E8010598EF}" type="slidenum">
              <a:rPr lang="en-US" altLang="zh-CN" smtClean="0">
                <a:latin typeface="Arial" panose="020B0604020202020204" pitchFamily="34" charset="0"/>
              </a:rPr>
              <a:pPr/>
              <a:t>1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9FED4-1044-4A2F-A458-1DC05CCF7DD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85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ABD9A-B2E4-4F76-BF1B-0FF451E72F6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4492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BCDC-83CB-48B2-B080-F1BB2474B06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0456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71957-8DB8-47D8-9769-B6668DF4056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618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BED4-5309-4048-BBD8-A0F056DE39E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87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BEEE-2672-44DB-AE85-F4497EA9D05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2580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59B7-6F1A-4A8E-9DA0-AF5C8970417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62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6246-F9A1-45F3-8AEF-C15983CF593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010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9EA4-F79A-4F4C-8D80-7C76F0A095A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5038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80D2-2A49-4571-8DE8-B35191427F5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705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2AD8-C745-48D4-8937-0F4BD884523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02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5B256-4550-4460-919F-73BE74D84F2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86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A89F-9DC1-4222-BDBA-94BA602CE04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1192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2736-4973-4BD6-BBAB-5D937444A5C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383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D79E1E-4D95-4EB7-A82E-1AB3508D42A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Char char="•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b="1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 eaLnBrk="1" hangingPunct="1"/>
            <a:r>
              <a:rPr lang="en-US" dirty="0"/>
              <a:t>Carbon Emissions from Thawing Permafrost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35112" y="1827645"/>
            <a:ext cx="234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Kevin Schaefer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26137" r="39136" b="47952"/>
          <a:stretch>
            <a:fillRect/>
          </a:stretch>
        </p:blipFill>
        <p:spPr bwMode="auto">
          <a:xfrm>
            <a:off x="1562894" y="2196977"/>
            <a:ext cx="2286000" cy="29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B98BF7-2429-C844-AD33-3AD774518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4718"/>
            <a:ext cx="991452" cy="84839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89012" y="6081137"/>
            <a:ext cx="2049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000" dirty="0">
                <a:ea typeface="宋体" panose="02010600030101010101" pitchFamily="2" charset="-122"/>
                <a:cs typeface="Times New Roman" panose="02020603050405020304" pitchFamily="18" charset="0"/>
              </a:rPr>
              <a:t>National Snow and Ice Data Center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26357"/>
          <a:stretch/>
        </p:blipFill>
        <p:spPr>
          <a:xfrm>
            <a:off x="4119272" y="1680463"/>
            <a:ext cx="3657600" cy="1886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73" y="3706608"/>
            <a:ext cx="3657600" cy="244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Permafrost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161" y="1292740"/>
            <a:ext cx="2743200" cy="3652587"/>
          </a:xfrm>
        </p:spPr>
      </p:pic>
      <p:pic>
        <p:nvPicPr>
          <p:cNvPr id="11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5" y="1290445"/>
            <a:ext cx="2743200" cy="36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7"/>
          <p:cNvSpPr txBox="1">
            <a:spLocks noChangeArrowheads="1"/>
          </p:cNvSpPr>
          <p:nvPr/>
        </p:nvSpPr>
        <p:spPr bwMode="auto">
          <a:xfrm>
            <a:off x="1007065" y="2968958"/>
            <a:ext cx="1104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8"/>
                </a:solidFill>
              </a:rPr>
              <a:t>Permafrost </a:t>
            </a:r>
          </a:p>
        </p:txBody>
      </p:sp>
      <p:sp>
        <p:nvSpPr>
          <p:cNvPr id="13" name="TextBox 48"/>
          <p:cNvSpPr txBox="1">
            <a:spLocks noChangeArrowheads="1"/>
          </p:cNvSpPr>
          <p:nvPr/>
        </p:nvSpPr>
        <p:spPr bwMode="auto">
          <a:xfrm>
            <a:off x="968171" y="1332457"/>
            <a:ext cx="11826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Active Layer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062516" y="4659453"/>
            <a:ext cx="26504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CN" sz="1800" b="1" dirty="0">
                <a:ea typeface="宋体" panose="02010600030101010101" pitchFamily="2" charset="-122"/>
              </a:rPr>
              <a:t>Permafrost is like concrete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11703"/>
              </p:ext>
            </p:extLst>
          </p:nvPr>
        </p:nvGraphicFramePr>
        <p:xfrm>
          <a:off x="5844407" y="1952984"/>
          <a:ext cx="3108960" cy="233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 Document" r:id="rId5" imgW="5055079" imgH="4658264" progId="Imaging.Document">
                  <p:embed/>
                </p:oleObj>
              </mc:Choice>
              <mc:Fallback>
                <p:oleObj name="Image Document" r:id="rId5" imgW="5055079" imgH="4658264" progId="Imaging.Document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407" y="1952984"/>
                        <a:ext cx="3108960" cy="2332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450356" y="2057945"/>
            <a:ext cx="1897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zh-CN" sz="1800" b="1" dirty="0">
                <a:solidFill>
                  <a:srgbClr val="000008"/>
                </a:solidFill>
                <a:ea typeface="宋体" panose="02010600030101010101" pitchFamily="2" charset="-122"/>
              </a:rPr>
              <a:t>Siberia, Russia</a:t>
            </a:r>
          </a:p>
        </p:txBody>
      </p:sp>
    </p:spTree>
    <p:extLst>
      <p:ext uri="{BB962C8B-B14F-4D97-AF65-F5344CB8AC3E}">
        <p14:creationId xmlns:p14="http://schemas.microsoft.com/office/powerpoint/2010/main" val="10128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from Thawing Permafrost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375" b="13557"/>
          <a:stretch>
            <a:fillRect/>
          </a:stretch>
        </p:blipFill>
        <p:spPr bwMode="auto">
          <a:xfrm>
            <a:off x="4508500" y="1119188"/>
            <a:ext cx="38385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22363"/>
            <a:ext cx="34734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13212" y="4710110"/>
            <a:ext cx="4629150" cy="1066801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Warming: 0.29±0.21 °C by 2100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rgbClr val="FFFF00"/>
                </a:solidFill>
                <a:effectLst/>
              </a:rPr>
              <a:t>~8% of Anthropogenic Warming</a:t>
            </a:r>
            <a:endParaRPr lang="en-US" sz="240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4445" r="856" b="5000"/>
          <a:stretch/>
        </p:blipFill>
        <p:spPr>
          <a:xfrm>
            <a:off x="403543" y="3691018"/>
            <a:ext cx="3474720" cy="2835435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21275" y="3201829"/>
            <a:ext cx="3225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dirty="0">
                <a:ea typeface="宋体" panose="02010600030101010101" pitchFamily="2" charset="-122"/>
              </a:rPr>
              <a:t>30,000 year old wood, Alaska</a:t>
            </a:r>
            <a:endParaRPr lang="en-US" altLang="en-US" sz="16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98500" y="3201829"/>
            <a:ext cx="31797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Char char="•"/>
              <a:defRPr sz="28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1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dirty="0">
                <a:ea typeface="宋体" panose="02010600030101010101" pitchFamily="2" charset="-122"/>
              </a:rPr>
              <a:t>32,000 year old grass, Alaska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416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en-US" dirty="0"/>
              <a:t>Climate Change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0524" y="1487805"/>
            <a:ext cx="6102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Economic Growth!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324" y="4235768"/>
            <a:ext cx="5035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American Jobs!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6404" y="2861786"/>
            <a:ext cx="6231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American Industry!</a:t>
            </a:r>
          </a:p>
        </p:txBody>
      </p:sp>
    </p:spTree>
    <p:extLst>
      <p:ext uri="{BB962C8B-B14F-4D97-AF65-F5344CB8AC3E}">
        <p14:creationId xmlns:p14="http://schemas.microsoft.com/office/powerpoint/2010/main" val="6380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Tipping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43025"/>
            <a:ext cx="7591425" cy="1323975"/>
          </a:xfrm>
        </p:spPr>
        <p:txBody>
          <a:bodyPr/>
          <a:lstStyle/>
          <a:p>
            <a:r>
              <a:rPr lang="en-US" dirty="0"/>
              <a:t>Shift in purchasing patterns driven by cost</a:t>
            </a:r>
          </a:p>
          <a:p>
            <a:r>
              <a:rPr lang="en-US" dirty="0"/>
              <a:t>Example: Cars in New York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9091"/>
          <a:stretch/>
        </p:blipFill>
        <p:spPr>
          <a:xfrm>
            <a:off x="1181098" y="3400425"/>
            <a:ext cx="3303060" cy="2834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7"/>
          <a:stretch/>
        </p:blipFill>
        <p:spPr>
          <a:xfrm>
            <a:off x="5198595" y="3400425"/>
            <a:ext cx="2729297" cy="2834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9755" y="3088005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NYC 5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Ave 1900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1655" y="3088005"/>
            <a:ext cx="18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NYC 5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Ave 1920</a:t>
            </a:r>
          </a:p>
        </p:txBody>
      </p:sp>
    </p:spTree>
    <p:extLst>
      <p:ext uri="{BB962C8B-B14F-4D97-AF65-F5344CB8AC3E}">
        <p14:creationId xmlns:p14="http://schemas.microsoft.com/office/powerpoint/2010/main" val="20032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13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35" y="1428750"/>
            <a:ext cx="6322131" cy="423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9380" y="565975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Alaska 2018</a:t>
            </a:r>
          </a:p>
        </p:txBody>
      </p:sp>
    </p:spTree>
    <p:extLst>
      <p:ext uri="{BB962C8B-B14F-4D97-AF65-F5344CB8AC3E}">
        <p14:creationId xmlns:p14="http://schemas.microsoft.com/office/powerpoint/2010/main" val="89713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14804</TotalTime>
  <Words>95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Arial</vt:lpstr>
      <vt:lpstr>Times New Roman</vt:lpstr>
      <vt:lpstr>Wingdings</vt:lpstr>
      <vt:lpstr>Textured</vt:lpstr>
      <vt:lpstr>Image Document</vt:lpstr>
      <vt:lpstr>Carbon Emissions from Thawing Permafrost</vt:lpstr>
      <vt:lpstr>Permafrost</vt:lpstr>
      <vt:lpstr>CO2 from Thawing Permafrost</vt:lpstr>
      <vt:lpstr>Climate Change Opportunities</vt:lpstr>
      <vt:lpstr>Economic Tipping Points</vt:lpstr>
      <vt:lpstr>Thank You</vt:lpstr>
      <vt:lpstr>Custom Show 1</vt:lpstr>
    </vt:vector>
  </TitlesOfParts>
  <Company>NOAA/CMDL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</dc:creator>
  <cp:lastModifiedBy>Owner</cp:lastModifiedBy>
  <cp:revision>787</cp:revision>
  <dcterms:created xsi:type="dcterms:W3CDTF">2006-12-01T19:44:29Z</dcterms:created>
  <dcterms:modified xsi:type="dcterms:W3CDTF">2019-10-25T14:30:35Z</dcterms:modified>
</cp:coreProperties>
</file>