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13" r:id="rId2"/>
    <p:sldId id="595" r:id="rId3"/>
    <p:sldId id="659" r:id="rId4"/>
    <p:sldId id="662" r:id="rId5"/>
    <p:sldId id="648" r:id="rId6"/>
    <p:sldId id="647" r:id="rId7"/>
    <p:sldId id="660" r:id="rId8"/>
    <p:sldId id="661" r:id="rId9"/>
    <p:sldId id="60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>
          <p15:clr>
            <a:srgbClr val="A4A3A4"/>
          </p15:clr>
        </p15:guide>
        <p15:guide id="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cesca Cotrufo" initials="FC" lastIdx="1" clrIdx="0"/>
  <p:cmAuthor id="1" name="John Field" initials="JLF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3"/>
    <a:srgbClr val="9FD0AD"/>
    <a:srgbClr val="F2BD54"/>
    <a:srgbClr val="F6F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59" autoAdjust="0"/>
    <p:restoredTop sz="86891" autoAdjust="0"/>
  </p:normalViewPr>
  <p:slideViewPr>
    <p:cSldViewPr snapToGrid="0" snapToObjects="1">
      <p:cViewPr varScale="1">
        <p:scale>
          <a:sx n="71" d="100"/>
          <a:sy n="71" d="100"/>
        </p:scale>
        <p:origin x="2078" y="53"/>
      </p:cViewPr>
      <p:guideLst>
        <p:guide orient="horz" pos="2160"/>
        <p:guide pos="2880"/>
        <p:guide orient="horz"/>
        <p:guide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12222-F5EA-1348-82F3-825D136CF96F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35652-9276-2B45-BE9D-B7433D820F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735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25E25-161D-B442-8A95-AEDAE7226C1E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ED0FC-53BB-6A41-96F1-20B35ACB6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25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Laboratory and pilot scale operations in Camarillo, CA, commercial-scale facility being designed for Alexandria, LA. Organic Materials Review Institute. CA </a:t>
            </a:r>
            <a:r>
              <a:rPr lang="en-US" dirty="0" err="1"/>
              <a:t>Dept</a:t>
            </a:r>
            <a:r>
              <a:rPr lang="en-US" dirty="0"/>
              <a:t> of Food and Agriculture.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ED0FC-53BB-6A41-96F1-20B35ACB63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6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62C9-77A0-714B-81D6-2E5654E20BFB}" type="datetime1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9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A201-C0F9-9440-B550-204E33492182}" type="datetime1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356350"/>
            <a:ext cx="467360" cy="365125"/>
          </a:xfrm>
          <a:prstGeom prst="rect">
            <a:avLst/>
          </a:prstGeom>
        </p:spPr>
        <p:txBody>
          <a:bodyPr/>
          <a:lstStyle/>
          <a:p>
            <a:fld id="{274DB05A-667E-1647-920F-F39CAF0C0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8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3BE6-706E-EE4D-9DB0-B8F104926695}" type="datetime1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356350"/>
            <a:ext cx="467360" cy="365125"/>
          </a:xfrm>
          <a:prstGeom prst="rect">
            <a:avLst/>
          </a:prstGeom>
        </p:spPr>
        <p:txBody>
          <a:bodyPr/>
          <a:lstStyle/>
          <a:p>
            <a:fld id="{274DB05A-667E-1647-920F-F39CAF0C0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4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9-04 at 1.40.03 PM.png"/>
          <p:cNvPicPr>
            <a:picLocks noChangeAspect="1"/>
          </p:cNvPicPr>
          <p:nvPr userDrawn="1"/>
        </p:nvPicPr>
        <p:blipFill rotWithShape="1">
          <a:blip r:embed="rId2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836"/>
            <a:ext cx="9143999" cy="117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4833"/>
            <a:ext cx="8229601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7833"/>
            <a:ext cx="8229600" cy="550083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338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063B-1F32-6847-B1E4-AE752891F0D3}" type="datetime1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356350"/>
            <a:ext cx="467360" cy="365125"/>
          </a:xfrm>
          <a:prstGeom prst="rect">
            <a:avLst/>
          </a:prstGeom>
        </p:spPr>
        <p:txBody>
          <a:bodyPr/>
          <a:lstStyle/>
          <a:p>
            <a:fld id="{274DB05A-667E-1647-920F-F39CAF0C0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ECB6-A559-DB4F-8167-345DB977DCE0}" type="datetime1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356350"/>
            <a:ext cx="467360" cy="365125"/>
          </a:xfrm>
          <a:prstGeom prst="rect">
            <a:avLst/>
          </a:prstGeom>
        </p:spPr>
        <p:txBody>
          <a:bodyPr/>
          <a:lstStyle/>
          <a:p>
            <a:fld id="{274DB05A-667E-1647-920F-F39CAF0C0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8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555A-5B13-7247-8444-2C6364BD7871}" type="datetime1">
              <a:rPr lang="en-US" smtClean="0"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356350"/>
            <a:ext cx="467360" cy="365125"/>
          </a:xfrm>
          <a:prstGeom prst="rect">
            <a:avLst/>
          </a:prstGeom>
        </p:spPr>
        <p:txBody>
          <a:bodyPr/>
          <a:lstStyle/>
          <a:p>
            <a:fld id="{274DB05A-667E-1647-920F-F39CAF0C0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ED87A-CA7A-E94E-A51C-1436B2DB28C7}" type="datetime1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356350"/>
            <a:ext cx="467360" cy="365125"/>
          </a:xfrm>
          <a:prstGeom prst="rect">
            <a:avLst/>
          </a:prstGeom>
        </p:spPr>
        <p:txBody>
          <a:bodyPr/>
          <a:lstStyle/>
          <a:p>
            <a:fld id="{274DB05A-667E-1647-920F-F39CAF0C0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12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42717-E1AD-4446-BCEF-73DB07BA496B}" type="datetime1">
              <a:rPr lang="en-US" smtClean="0"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356350"/>
            <a:ext cx="467360" cy="365125"/>
          </a:xfrm>
          <a:prstGeom prst="rect">
            <a:avLst/>
          </a:prstGeom>
        </p:spPr>
        <p:txBody>
          <a:bodyPr/>
          <a:lstStyle/>
          <a:p>
            <a:fld id="{274DB05A-667E-1647-920F-F39CAF0C0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7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8976-C538-5B4F-94E8-6F492FA25554}" type="datetime1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356350"/>
            <a:ext cx="467360" cy="365125"/>
          </a:xfrm>
          <a:prstGeom prst="rect">
            <a:avLst/>
          </a:prstGeom>
        </p:spPr>
        <p:txBody>
          <a:bodyPr/>
          <a:lstStyle/>
          <a:p>
            <a:fld id="{274DB05A-667E-1647-920F-F39CAF0C0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8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482B-85D8-504C-9359-539D37FF8369}" type="datetime1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356350"/>
            <a:ext cx="467360" cy="365125"/>
          </a:xfrm>
          <a:prstGeom prst="rect">
            <a:avLst/>
          </a:prstGeom>
        </p:spPr>
        <p:txBody>
          <a:bodyPr/>
          <a:lstStyle/>
          <a:p>
            <a:fld id="{274DB05A-667E-1647-920F-F39CAF0C0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5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abc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230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E3210-BCFC-784C-9D68-0F88A8F9FB02}" type="datetime1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96840" y="63627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8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59595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ter.kbs.msu.edu/ngg_tag/colleting-data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nnovativefarmers.org/news/2019/march/19/is-biochar-a-wonder-material-only-farmer-led-science-will-tell/" TargetMode="Externa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8924" y="1146223"/>
            <a:ext cx="8556859" cy="867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216932"/>
                </a:solidFill>
              </a:rPr>
              <a:t>Biochar, carbon-negative bioenergy &amp; soils</a:t>
            </a:r>
            <a:endParaRPr lang="en-US" dirty="0">
              <a:solidFill>
                <a:srgbClr val="216932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88922" y="5661060"/>
            <a:ext cx="8556859" cy="992048"/>
          </a:xfrm>
          <a:prstGeom prst="rect">
            <a:avLst/>
          </a:prstGeom>
        </p:spPr>
        <p:txBody>
          <a:bodyPr vert="horz" lIns="91440" tIns="45720" rIns="91440" bIns="45720" numCol="2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John Field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Natural Resource Ecology Laboratory,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Colorado State University</a:t>
            </a:r>
            <a:endParaRPr lang="en-US" sz="12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en-US" sz="1800" b="1" dirty="0">
                <a:solidFill>
                  <a:schemeClr val="tx1"/>
                </a:solidFill>
              </a:rPr>
              <a:t>SEJ 29</a:t>
            </a:r>
            <a:r>
              <a:rPr lang="en-US" sz="1800" b="1" baseline="30000" dirty="0">
                <a:solidFill>
                  <a:schemeClr val="tx1"/>
                </a:solidFill>
              </a:rPr>
              <a:t>th</a:t>
            </a:r>
            <a:r>
              <a:rPr lang="en-US" sz="1800" b="1" dirty="0">
                <a:solidFill>
                  <a:schemeClr val="tx1"/>
                </a:solidFill>
              </a:rPr>
              <a:t> Annual Conference</a:t>
            </a:r>
          </a:p>
          <a:p>
            <a:pPr marL="0" indent="0" algn="r">
              <a:buNone/>
            </a:pPr>
            <a:r>
              <a:rPr lang="en-US" sz="1800" dirty="0">
                <a:solidFill>
                  <a:schemeClr val="tx1"/>
                </a:solidFill>
              </a:rPr>
              <a:t>Fort Collins, CO</a:t>
            </a:r>
          </a:p>
          <a:p>
            <a:pPr marL="0" indent="0" algn="r">
              <a:buNone/>
            </a:pPr>
            <a:r>
              <a:rPr lang="en-US" sz="1800" dirty="0">
                <a:solidFill>
                  <a:schemeClr val="tx1"/>
                </a:solidFill>
              </a:rPr>
              <a:t>Oct. 12, 2019</a:t>
            </a: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6904594" y="133682"/>
            <a:ext cx="2137926" cy="892960"/>
            <a:chOff x="1152" y="1248"/>
            <a:chExt cx="3194" cy="1358"/>
          </a:xfrm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2926" y="1750"/>
              <a:ext cx="676" cy="546"/>
            </a:xfrm>
            <a:custGeom>
              <a:avLst/>
              <a:gdLst>
                <a:gd name="T0" fmla="*/ 642 w 676"/>
                <a:gd name="T1" fmla="*/ 434 h 546"/>
                <a:gd name="T2" fmla="*/ 580 w 676"/>
                <a:gd name="T3" fmla="*/ 482 h 546"/>
                <a:gd name="T4" fmla="*/ 524 w 676"/>
                <a:gd name="T5" fmla="*/ 492 h 546"/>
                <a:gd name="T6" fmla="*/ 480 w 676"/>
                <a:gd name="T7" fmla="*/ 488 h 546"/>
                <a:gd name="T8" fmla="*/ 460 w 676"/>
                <a:gd name="T9" fmla="*/ 478 h 546"/>
                <a:gd name="T10" fmla="*/ 416 w 676"/>
                <a:gd name="T11" fmla="*/ 438 h 546"/>
                <a:gd name="T12" fmla="*/ 388 w 676"/>
                <a:gd name="T13" fmla="*/ 376 h 546"/>
                <a:gd name="T14" fmla="*/ 460 w 676"/>
                <a:gd name="T15" fmla="*/ 330 h 546"/>
                <a:gd name="T16" fmla="*/ 654 w 676"/>
                <a:gd name="T17" fmla="*/ 294 h 546"/>
                <a:gd name="T18" fmla="*/ 638 w 676"/>
                <a:gd name="T19" fmla="*/ 248 h 546"/>
                <a:gd name="T20" fmla="*/ 612 w 676"/>
                <a:gd name="T21" fmla="*/ 210 h 546"/>
                <a:gd name="T22" fmla="*/ 572 w 676"/>
                <a:gd name="T23" fmla="*/ 182 h 546"/>
                <a:gd name="T24" fmla="*/ 522 w 676"/>
                <a:gd name="T25" fmla="*/ 166 h 546"/>
                <a:gd name="T26" fmla="*/ 480 w 676"/>
                <a:gd name="T27" fmla="*/ 164 h 546"/>
                <a:gd name="T28" fmla="*/ 460 w 676"/>
                <a:gd name="T29" fmla="*/ 166 h 546"/>
                <a:gd name="T30" fmla="*/ 396 w 676"/>
                <a:gd name="T31" fmla="*/ 178 h 546"/>
                <a:gd name="T32" fmla="*/ 342 w 676"/>
                <a:gd name="T33" fmla="*/ 200 h 546"/>
                <a:gd name="T34" fmla="*/ 298 w 676"/>
                <a:gd name="T35" fmla="*/ 236 h 546"/>
                <a:gd name="T36" fmla="*/ 268 w 676"/>
                <a:gd name="T37" fmla="*/ 284 h 546"/>
                <a:gd name="T38" fmla="*/ 256 w 676"/>
                <a:gd name="T39" fmla="*/ 344 h 546"/>
                <a:gd name="T40" fmla="*/ 258 w 676"/>
                <a:gd name="T41" fmla="*/ 392 h 546"/>
                <a:gd name="T42" fmla="*/ 282 w 676"/>
                <a:gd name="T43" fmla="*/ 456 h 546"/>
                <a:gd name="T44" fmla="*/ 248 w 676"/>
                <a:gd name="T45" fmla="*/ 478 h 546"/>
                <a:gd name="T46" fmla="*/ 222 w 676"/>
                <a:gd name="T47" fmla="*/ 480 h 546"/>
                <a:gd name="T48" fmla="*/ 202 w 676"/>
                <a:gd name="T49" fmla="*/ 470 h 546"/>
                <a:gd name="T50" fmla="*/ 186 w 676"/>
                <a:gd name="T51" fmla="*/ 448 h 546"/>
                <a:gd name="T52" fmla="*/ 182 w 676"/>
                <a:gd name="T53" fmla="*/ 412 h 546"/>
                <a:gd name="T54" fmla="*/ 296 w 676"/>
                <a:gd name="T55" fmla="*/ 170 h 546"/>
                <a:gd name="T56" fmla="*/ 166 w 676"/>
                <a:gd name="T57" fmla="*/ 0 h 546"/>
                <a:gd name="T58" fmla="*/ 156 w 676"/>
                <a:gd name="T59" fmla="*/ 36 h 546"/>
                <a:gd name="T60" fmla="*/ 136 w 676"/>
                <a:gd name="T61" fmla="*/ 84 h 546"/>
                <a:gd name="T62" fmla="*/ 106 w 676"/>
                <a:gd name="T63" fmla="*/ 120 h 546"/>
                <a:gd name="T64" fmla="*/ 32 w 676"/>
                <a:gd name="T65" fmla="*/ 170 h 546"/>
                <a:gd name="T66" fmla="*/ 52 w 676"/>
                <a:gd name="T67" fmla="*/ 206 h 546"/>
                <a:gd name="T68" fmla="*/ 54 w 676"/>
                <a:gd name="T69" fmla="*/ 448 h 546"/>
                <a:gd name="T70" fmla="*/ 74 w 676"/>
                <a:gd name="T71" fmla="*/ 496 h 546"/>
                <a:gd name="T72" fmla="*/ 112 w 676"/>
                <a:gd name="T73" fmla="*/ 528 h 546"/>
                <a:gd name="T74" fmla="*/ 152 w 676"/>
                <a:gd name="T75" fmla="*/ 542 h 546"/>
                <a:gd name="T76" fmla="*/ 224 w 676"/>
                <a:gd name="T77" fmla="*/ 536 h 546"/>
                <a:gd name="T78" fmla="*/ 282 w 676"/>
                <a:gd name="T79" fmla="*/ 496 h 546"/>
                <a:gd name="T80" fmla="*/ 314 w 676"/>
                <a:gd name="T81" fmla="*/ 492 h 546"/>
                <a:gd name="T82" fmla="*/ 374 w 676"/>
                <a:gd name="T83" fmla="*/ 528 h 546"/>
                <a:gd name="T84" fmla="*/ 440 w 676"/>
                <a:gd name="T85" fmla="*/ 544 h 546"/>
                <a:gd name="T86" fmla="*/ 474 w 676"/>
                <a:gd name="T87" fmla="*/ 546 h 546"/>
                <a:gd name="T88" fmla="*/ 516 w 676"/>
                <a:gd name="T89" fmla="*/ 544 h 546"/>
                <a:gd name="T90" fmla="*/ 570 w 676"/>
                <a:gd name="T91" fmla="*/ 530 h 546"/>
                <a:gd name="T92" fmla="*/ 612 w 676"/>
                <a:gd name="T93" fmla="*/ 508 h 546"/>
                <a:gd name="T94" fmla="*/ 652 w 676"/>
                <a:gd name="T95" fmla="*/ 466 h 546"/>
                <a:gd name="T96" fmla="*/ 664 w 676"/>
                <a:gd name="T97" fmla="*/ 406 h 546"/>
                <a:gd name="T98" fmla="*/ 466 w 676"/>
                <a:gd name="T99" fmla="*/ 198 h 546"/>
                <a:gd name="T100" fmla="*/ 492 w 676"/>
                <a:gd name="T101" fmla="*/ 206 h 546"/>
                <a:gd name="T102" fmla="*/ 522 w 676"/>
                <a:gd name="T103" fmla="*/ 240 h 546"/>
                <a:gd name="T104" fmla="*/ 532 w 676"/>
                <a:gd name="T105" fmla="*/ 292 h 546"/>
                <a:gd name="T106" fmla="*/ 388 w 676"/>
                <a:gd name="T107" fmla="*/ 292 h 546"/>
                <a:gd name="T108" fmla="*/ 404 w 676"/>
                <a:gd name="T109" fmla="*/ 240 h 546"/>
                <a:gd name="T110" fmla="*/ 434 w 676"/>
                <a:gd name="T111" fmla="*/ 206 h 546"/>
                <a:gd name="T112" fmla="*/ 460 w 676"/>
                <a:gd name="T113" fmla="*/ 198 h 5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76"/>
                <a:gd name="T172" fmla="*/ 0 h 546"/>
                <a:gd name="T173" fmla="*/ 676 w 676"/>
                <a:gd name="T174" fmla="*/ 546 h 5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76" h="546">
                  <a:moveTo>
                    <a:pt x="664" y="406"/>
                  </a:moveTo>
                  <a:lnTo>
                    <a:pt x="664" y="406"/>
                  </a:lnTo>
                  <a:lnTo>
                    <a:pt x="642" y="434"/>
                  </a:lnTo>
                  <a:lnTo>
                    <a:pt x="620" y="456"/>
                  </a:lnTo>
                  <a:lnTo>
                    <a:pt x="600" y="472"/>
                  </a:lnTo>
                  <a:lnTo>
                    <a:pt x="580" y="482"/>
                  </a:lnTo>
                  <a:lnTo>
                    <a:pt x="562" y="488"/>
                  </a:lnTo>
                  <a:lnTo>
                    <a:pt x="542" y="492"/>
                  </a:lnTo>
                  <a:lnTo>
                    <a:pt x="524" y="492"/>
                  </a:lnTo>
                  <a:lnTo>
                    <a:pt x="504" y="492"/>
                  </a:lnTo>
                  <a:lnTo>
                    <a:pt x="480" y="488"/>
                  </a:lnTo>
                  <a:lnTo>
                    <a:pt x="470" y="484"/>
                  </a:lnTo>
                  <a:lnTo>
                    <a:pt x="460" y="478"/>
                  </a:lnTo>
                  <a:lnTo>
                    <a:pt x="444" y="468"/>
                  </a:lnTo>
                  <a:lnTo>
                    <a:pt x="430" y="454"/>
                  </a:lnTo>
                  <a:lnTo>
                    <a:pt x="416" y="438"/>
                  </a:lnTo>
                  <a:lnTo>
                    <a:pt x="404" y="418"/>
                  </a:lnTo>
                  <a:lnTo>
                    <a:pt x="396" y="398"/>
                  </a:lnTo>
                  <a:lnTo>
                    <a:pt x="388" y="376"/>
                  </a:lnTo>
                  <a:lnTo>
                    <a:pt x="384" y="354"/>
                  </a:lnTo>
                  <a:lnTo>
                    <a:pt x="384" y="330"/>
                  </a:lnTo>
                  <a:lnTo>
                    <a:pt x="460" y="330"/>
                  </a:lnTo>
                  <a:lnTo>
                    <a:pt x="660" y="330"/>
                  </a:lnTo>
                  <a:lnTo>
                    <a:pt x="654" y="294"/>
                  </a:lnTo>
                  <a:lnTo>
                    <a:pt x="650" y="278"/>
                  </a:lnTo>
                  <a:lnTo>
                    <a:pt x="644" y="264"/>
                  </a:lnTo>
                  <a:lnTo>
                    <a:pt x="638" y="248"/>
                  </a:lnTo>
                  <a:lnTo>
                    <a:pt x="630" y="234"/>
                  </a:lnTo>
                  <a:lnTo>
                    <a:pt x="622" y="222"/>
                  </a:lnTo>
                  <a:lnTo>
                    <a:pt x="612" y="210"/>
                  </a:lnTo>
                  <a:lnTo>
                    <a:pt x="600" y="200"/>
                  </a:lnTo>
                  <a:lnTo>
                    <a:pt x="586" y="190"/>
                  </a:lnTo>
                  <a:lnTo>
                    <a:pt x="572" y="182"/>
                  </a:lnTo>
                  <a:lnTo>
                    <a:pt x="556" y="176"/>
                  </a:lnTo>
                  <a:lnTo>
                    <a:pt x="540" y="170"/>
                  </a:lnTo>
                  <a:lnTo>
                    <a:pt x="522" y="166"/>
                  </a:lnTo>
                  <a:lnTo>
                    <a:pt x="502" y="164"/>
                  </a:lnTo>
                  <a:lnTo>
                    <a:pt x="480" y="164"/>
                  </a:lnTo>
                  <a:lnTo>
                    <a:pt x="470" y="164"/>
                  </a:lnTo>
                  <a:lnTo>
                    <a:pt x="460" y="166"/>
                  </a:lnTo>
                  <a:lnTo>
                    <a:pt x="438" y="168"/>
                  </a:lnTo>
                  <a:lnTo>
                    <a:pt x="416" y="172"/>
                  </a:lnTo>
                  <a:lnTo>
                    <a:pt x="396" y="178"/>
                  </a:lnTo>
                  <a:lnTo>
                    <a:pt x="376" y="184"/>
                  </a:lnTo>
                  <a:lnTo>
                    <a:pt x="358" y="192"/>
                  </a:lnTo>
                  <a:lnTo>
                    <a:pt x="342" y="200"/>
                  </a:lnTo>
                  <a:lnTo>
                    <a:pt x="326" y="212"/>
                  </a:lnTo>
                  <a:lnTo>
                    <a:pt x="310" y="224"/>
                  </a:lnTo>
                  <a:lnTo>
                    <a:pt x="298" y="236"/>
                  </a:lnTo>
                  <a:lnTo>
                    <a:pt x="286" y="252"/>
                  </a:lnTo>
                  <a:lnTo>
                    <a:pt x="276" y="268"/>
                  </a:lnTo>
                  <a:lnTo>
                    <a:pt x="268" y="284"/>
                  </a:lnTo>
                  <a:lnTo>
                    <a:pt x="262" y="304"/>
                  </a:lnTo>
                  <a:lnTo>
                    <a:pt x="258" y="324"/>
                  </a:lnTo>
                  <a:lnTo>
                    <a:pt x="256" y="344"/>
                  </a:lnTo>
                  <a:lnTo>
                    <a:pt x="254" y="368"/>
                  </a:lnTo>
                  <a:lnTo>
                    <a:pt x="258" y="392"/>
                  </a:lnTo>
                  <a:lnTo>
                    <a:pt x="262" y="416"/>
                  </a:lnTo>
                  <a:lnTo>
                    <a:pt x="272" y="438"/>
                  </a:lnTo>
                  <a:lnTo>
                    <a:pt x="282" y="456"/>
                  </a:lnTo>
                  <a:lnTo>
                    <a:pt x="264" y="470"/>
                  </a:lnTo>
                  <a:lnTo>
                    <a:pt x="248" y="478"/>
                  </a:lnTo>
                  <a:lnTo>
                    <a:pt x="238" y="480"/>
                  </a:lnTo>
                  <a:lnTo>
                    <a:pt x="230" y="480"/>
                  </a:lnTo>
                  <a:lnTo>
                    <a:pt x="222" y="480"/>
                  </a:lnTo>
                  <a:lnTo>
                    <a:pt x="214" y="478"/>
                  </a:lnTo>
                  <a:lnTo>
                    <a:pt x="208" y="474"/>
                  </a:lnTo>
                  <a:lnTo>
                    <a:pt x="202" y="470"/>
                  </a:lnTo>
                  <a:lnTo>
                    <a:pt x="196" y="464"/>
                  </a:lnTo>
                  <a:lnTo>
                    <a:pt x="190" y="456"/>
                  </a:lnTo>
                  <a:lnTo>
                    <a:pt x="186" y="448"/>
                  </a:lnTo>
                  <a:lnTo>
                    <a:pt x="184" y="438"/>
                  </a:lnTo>
                  <a:lnTo>
                    <a:pt x="182" y="426"/>
                  </a:lnTo>
                  <a:lnTo>
                    <a:pt x="182" y="412"/>
                  </a:lnTo>
                  <a:lnTo>
                    <a:pt x="180" y="206"/>
                  </a:lnTo>
                  <a:lnTo>
                    <a:pt x="296" y="206"/>
                  </a:lnTo>
                  <a:lnTo>
                    <a:pt x="296" y="170"/>
                  </a:lnTo>
                  <a:lnTo>
                    <a:pt x="180" y="170"/>
                  </a:lnTo>
                  <a:lnTo>
                    <a:pt x="180" y="6"/>
                  </a:lnTo>
                  <a:lnTo>
                    <a:pt x="166" y="0"/>
                  </a:lnTo>
                  <a:lnTo>
                    <a:pt x="162" y="18"/>
                  </a:lnTo>
                  <a:lnTo>
                    <a:pt x="156" y="36"/>
                  </a:lnTo>
                  <a:lnTo>
                    <a:pt x="150" y="54"/>
                  </a:lnTo>
                  <a:lnTo>
                    <a:pt x="144" y="68"/>
                  </a:lnTo>
                  <a:lnTo>
                    <a:pt x="136" y="84"/>
                  </a:lnTo>
                  <a:lnTo>
                    <a:pt x="126" y="96"/>
                  </a:lnTo>
                  <a:lnTo>
                    <a:pt x="118" y="110"/>
                  </a:lnTo>
                  <a:lnTo>
                    <a:pt x="106" y="120"/>
                  </a:lnTo>
                  <a:lnTo>
                    <a:pt x="84" y="140"/>
                  </a:lnTo>
                  <a:lnTo>
                    <a:pt x="58" y="156"/>
                  </a:lnTo>
                  <a:lnTo>
                    <a:pt x="32" y="170"/>
                  </a:lnTo>
                  <a:lnTo>
                    <a:pt x="2" y="178"/>
                  </a:lnTo>
                  <a:lnTo>
                    <a:pt x="0" y="206"/>
                  </a:lnTo>
                  <a:lnTo>
                    <a:pt x="52" y="206"/>
                  </a:lnTo>
                  <a:lnTo>
                    <a:pt x="52" y="426"/>
                  </a:lnTo>
                  <a:lnTo>
                    <a:pt x="54" y="448"/>
                  </a:lnTo>
                  <a:lnTo>
                    <a:pt x="58" y="466"/>
                  </a:lnTo>
                  <a:lnTo>
                    <a:pt x="66" y="482"/>
                  </a:lnTo>
                  <a:lnTo>
                    <a:pt x="74" y="496"/>
                  </a:lnTo>
                  <a:lnTo>
                    <a:pt x="86" y="508"/>
                  </a:lnTo>
                  <a:lnTo>
                    <a:pt x="98" y="518"/>
                  </a:lnTo>
                  <a:lnTo>
                    <a:pt x="112" y="528"/>
                  </a:lnTo>
                  <a:lnTo>
                    <a:pt x="126" y="534"/>
                  </a:lnTo>
                  <a:lnTo>
                    <a:pt x="152" y="542"/>
                  </a:lnTo>
                  <a:lnTo>
                    <a:pt x="176" y="544"/>
                  </a:lnTo>
                  <a:lnTo>
                    <a:pt x="200" y="542"/>
                  </a:lnTo>
                  <a:lnTo>
                    <a:pt x="224" y="536"/>
                  </a:lnTo>
                  <a:lnTo>
                    <a:pt x="244" y="526"/>
                  </a:lnTo>
                  <a:lnTo>
                    <a:pt x="264" y="514"/>
                  </a:lnTo>
                  <a:lnTo>
                    <a:pt x="282" y="496"/>
                  </a:lnTo>
                  <a:lnTo>
                    <a:pt x="298" y="476"/>
                  </a:lnTo>
                  <a:lnTo>
                    <a:pt x="314" y="492"/>
                  </a:lnTo>
                  <a:lnTo>
                    <a:pt x="334" y="506"/>
                  </a:lnTo>
                  <a:lnTo>
                    <a:pt x="354" y="518"/>
                  </a:lnTo>
                  <a:lnTo>
                    <a:pt x="374" y="528"/>
                  </a:lnTo>
                  <a:lnTo>
                    <a:pt x="396" y="534"/>
                  </a:lnTo>
                  <a:lnTo>
                    <a:pt x="418" y="540"/>
                  </a:lnTo>
                  <a:lnTo>
                    <a:pt x="440" y="544"/>
                  </a:lnTo>
                  <a:lnTo>
                    <a:pt x="460" y="546"/>
                  </a:lnTo>
                  <a:lnTo>
                    <a:pt x="474" y="546"/>
                  </a:lnTo>
                  <a:lnTo>
                    <a:pt x="496" y="546"/>
                  </a:lnTo>
                  <a:lnTo>
                    <a:pt x="516" y="544"/>
                  </a:lnTo>
                  <a:lnTo>
                    <a:pt x="534" y="540"/>
                  </a:lnTo>
                  <a:lnTo>
                    <a:pt x="552" y="536"/>
                  </a:lnTo>
                  <a:lnTo>
                    <a:pt x="570" y="530"/>
                  </a:lnTo>
                  <a:lnTo>
                    <a:pt x="584" y="524"/>
                  </a:lnTo>
                  <a:lnTo>
                    <a:pt x="598" y="516"/>
                  </a:lnTo>
                  <a:lnTo>
                    <a:pt x="612" y="508"/>
                  </a:lnTo>
                  <a:lnTo>
                    <a:pt x="624" y="498"/>
                  </a:lnTo>
                  <a:lnTo>
                    <a:pt x="634" y="488"/>
                  </a:lnTo>
                  <a:lnTo>
                    <a:pt x="652" y="466"/>
                  </a:lnTo>
                  <a:lnTo>
                    <a:pt x="666" y="444"/>
                  </a:lnTo>
                  <a:lnTo>
                    <a:pt x="676" y="418"/>
                  </a:lnTo>
                  <a:lnTo>
                    <a:pt x="664" y="406"/>
                  </a:lnTo>
                  <a:close/>
                  <a:moveTo>
                    <a:pt x="460" y="198"/>
                  </a:moveTo>
                  <a:lnTo>
                    <a:pt x="460" y="198"/>
                  </a:lnTo>
                  <a:lnTo>
                    <a:pt x="466" y="198"/>
                  </a:lnTo>
                  <a:lnTo>
                    <a:pt x="478" y="200"/>
                  </a:lnTo>
                  <a:lnTo>
                    <a:pt x="492" y="206"/>
                  </a:lnTo>
                  <a:lnTo>
                    <a:pt x="504" y="214"/>
                  </a:lnTo>
                  <a:lnTo>
                    <a:pt x="514" y="226"/>
                  </a:lnTo>
                  <a:lnTo>
                    <a:pt x="522" y="240"/>
                  </a:lnTo>
                  <a:lnTo>
                    <a:pt x="528" y="256"/>
                  </a:lnTo>
                  <a:lnTo>
                    <a:pt x="532" y="272"/>
                  </a:lnTo>
                  <a:lnTo>
                    <a:pt x="532" y="292"/>
                  </a:lnTo>
                  <a:lnTo>
                    <a:pt x="460" y="292"/>
                  </a:lnTo>
                  <a:lnTo>
                    <a:pt x="388" y="292"/>
                  </a:lnTo>
                  <a:lnTo>
                    <a:pt x="390" y="272"/>
                  </a:lnTo>
                  <a:lnTo>
                    <a:pt x="396" y="254"/>
                  </a:lnTo>
                  <a:lnTo>
                    <a:pt x="404" y="240"/>
                  </a:lnTo>
                  <a:lnTo>
                    <a:pt x="412" y="226"/>
                  </a:lnTo>
                  <a:lnTo>
                    <a:pt x="424" y="216"/>
                  </a:lnTo>
                  <a:lnTo>
                    <a:pt x="434" y="206"/>
                  </a:lnTo>
                  <a:lnTo>
                    <a:pt x="448" y="202"/>
                  </a:lnTo>
                  <a:lnTo>
                    <a:pt x="460" y="198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1152" y="1254"/>
              <a:ext cx="958" cy="522"/>
            </a:xfrm>
            <a:custGeom>
              <a:avLst/>
              <a:gdLst>
                <a:gd name="T0" fmla="*/ 666 w 958"/>
                <a:gd name="T1" fmla="*/ 108 h 522"/>
                <a:gd name="T2" fmla="*/ 578 w 958"/>
                <a:gd name="T3" fmla="*/ 140 h 522"/>
                <a:gd name="T4" fmla="*/ 514 w 958"/>
                <a:gd name="T5" fmla="*/ 196 h 522"/>
                <a:gd name="T6" fmla="*/ 476 w 958"/>
                <a:gd name="T7" fmla="*/ 270 h 522"/>
                <a:gd name="T8" fmla="*/ 472 w 958"/>
                <a:gd name="T9" fmla="*/ 332 h 522"/>
                <a:gd name="T10" fmla="*/ 488 w 958"/>
                <a:gd name="T11" fmla="*/ 386 h 522"/>
                <a:gd name="T12" fmla="*/ 396 w 958"/>
                <a:gd name="T13" fmla="*/ 448 h 522"/>
                <a:gd name="T14" fmla="*/ 314 w 958"/>
                <a:gd name="T15" fmla="*/ 464 h 522"/>
                <a:gd name="T16" fmla="*/ 256 w 958"/>
                <a:gd name="T17" fmla="*/ 450 h 522"/>
                <a:gd name="T18" fmla="*/ 198 w 958"/>
                <a:gd name="T19" fmla="*/ 406 h 522"/>
                <a:gd name="T20" fmla="*/ 162 w 958"/>
                <a:gd name="T21" fmla="*/ 340 h 522"/>
                <a:gd name="T22" fmla="*/ 146 w 958"/>
                <a:gd name="T23" fmla="*/ 264 h 522"/>
                <a:gd name="T24" fmla="*/ 152 w 958"/>
                <a:gd name="T25" fmla="*/ 186 h 522"/>
                <a:gd name="T26" fmla="*/ 178 w 958"/>
                <a:gd name="T27" fmla="*/ 114 h 522"/>
                <a:gd name="T28" fmla="*/ 228 w 958"/>
                <a:gd name="T29" fmla="*/ 62 h 522"/>
                <a:gd name="T30" fmla="*/ 300 w 958"/>
                <a:gd name="T31" fmla="*/ 36 h 522"/>
                <a:gd name="T32" fmla="*/ 366 w 958"/>
                <a:gd name="T33" fmla="*/ 42 h 522"/>
                <a:gd name="T34" fmla="*/ 428 w 958"/>
                <a:gd name="T35" fmla="*/ 74 h 522"/>
                <a:gd name="T36" fmla="*/ 462 w 958"/>
                <a:gd name="T37" fmla="*/ 122 h 522"/>
                <a:gd name="T38" fmla="*/ 502 w 958"/>
                <a:gd name="T39" fmla="*/ 186 h 522"/>
                <a:gd name="T40" fmla="*/ 480 w 958"/>
                <a:gd name="T41" fmla="*/ 14 h 522"/>
                <a:gd name="T42" fmla="*/ 454 w 958"/>
                <a:gd name="T43" fmla="*/ 30 h 522"/>
                <a:gd name="T44" fmla="*/ 342 w 958"/>
                <a:gd name="T45" fmla="*/ 4 h 522"/>
                <a:gd name="T46" fmla="*/ 252 w 958"/>
                <a:gd name="T47" fmla="*/ 4 h 522"/>
                <a:gd name="T48" fmla="*/ 160 w 958"/>
                <a:gd name="T49" fmla="*/ 28 h 522"/>
                <a:gd name="T50" fmla="*/ 70 w 958"/>
                <a:gd name="T51" fmla="*/ 88 h 522"/>
                <a:gd name="T52" fmla="*/ 10 w 958"/>
                <a:gd name="T53" fmla="*/ 188 h 522"/>
                <a:gd name="T54" fmla="*/ 2 w 958"/>
                <a:gd name="T55" fmla="*/ 296 h 522"/>
                <a:gd name="T56" fmla="*/ 42 w 958"/>
                <a:gd name="T57" fmla="*/ 410 h 522"/>
                <a:gd name="T58" fmla="*/ 120 w 958"/>
                <a:gd name="T59" fmla="*/ 482 h 522"/>
                <a:gd name="T60" fmla="*/ 216 w 958"/>
                <a:gd name="T61" fmla="*/ 516 h 522"/>
                <a:gd name="T62" fmla="*/ 282 w 958"/>
                <a:gd name="T63" fmla="*/ 522 h 522"/>
                <a:gd name="T64" fmla="*/ 384 w 958"/>
                <a:gd name="T65" fmla="*/ 500 h 522"/>
                <a:gd name="T66" fmla="*/ 484 w 958"/>
                <a:gd name="T67" fmla="*/ 432 h 522"/>
                <a:gd name="T68" fmla="*/ 540 w 958"/>
                <a:gd name="T69" fmla="*/ 456 h 522"/>
                <a:gd name="T70" fmla="*/ 648 w 958"/>
                <a:gd name="T71" fmla="*/ 510 h 522"/>
                <a:gd name="T72" fmla="*/ 740 w 958"/>
                <a:gd name="T73" fmla="*/ 518 h 522"/>
                <a:gd name="T74" fmla="*/ 830 w 958"/>
                <a:gd name="T75" fmla="*/ 494 h 522"/>
                <a:gd name="T76" fmla="*/ 902 w 958"/>
                <a:gd name="T77" fmla="*/ 444 h 522"/>
                <a:gd name="T78" fmla="*/ 948 w 958"/>
                <a:gd name="T79" fmla="*/ 374 h 522"/>
                <a:gd name="T80" fmla="*/ 958 w 958"/>
                <a:gd name="T81" fmla="*/ 312 h 522"/>
                <a:gd name="T82" fmla="*/ 940 w 958"/>
                <a:gd name="T83" fmla="*/ 230 h 522"/>
                <a:gd name="T84" fmla="*/ 888 w 958"/>
                <a:gd name="T85" fmla="*/ 164 h 522"/>
                <a:gd name="T86" fmla="*/ 810 w 958"/>
                <a:gd name="T87" fmla="*/ 120 h 522"/>
                <a:gd name="T88" fmla="*/ 714 w 958"/>
                <a:gd name="T89" fmla="*/ 104 h 522"/>
                <a:gd name="T90" fmla="*/ 702 w 958"/>
                <a:gd name="T91" fmla="*/ 480 h 522"/>
                <a:gd name="T92" fmla="*/ 656 w 958"/>
                <a:gd name="T93" fmla="*/ 460 h 522"/>
                <a:gd name="T94" fmla="*/ 620 w 958"/>
                <a:gd name="T95" fmla="*/ 418 h 522"/>
                <a:gd name="T96" fmla="*/ 598 w 958"/>
                <a:gd name="T97" fmla="*/ 360 h 522"/>
                <a:gd name="T98" fmla="*/ 592 w 958"/>
                <a:gd name="T99" fmla="*/ 310 h 522"/>
                <a:gd name="T100" fmla="*/ 602 w 958"/>
                <a:gd name="T101" fmla="*/ 242 h 522"/>
                <a:gd name="T102" fmla="*/ 628 w 958"/>
                <a:gd name="T103" fmla="*/ 188 h 522"/>
                <a:gd name="T104" fmla="*/ 666 w 958"/>
                <a:gd name="T105" fmla="*/ 150 h 522"/>
                <a:gd name="T106" fmla="*/ 714 w 958"/>
                <a:gd name="T107" fmla="*/ 138 h 522"/>
                <a:gd name="T108" fmla="*/ 750 w 958"/>
                <a:gd name="T109" fmla="*/ 146 h 522"/>
                <a:gd name="T110" fmla="*/ 790 w 958"/>
                <a:gd name="T111" fmla="*/ 176 h 522"/>
                <a:gd name="T112" fmla="*/ 818 w 958"/>
                <a:gd name="T113" fmla="*/ 228 h 522"/>
                <a:gd name="T114" fmla="*/ 832 w 958"/>
                <a:gd name="T115" fmla="*/ 292 h 522"/>
                <a:gd name="T116" fmla="*/ 830 w 958"/>
                <a:gd name="T117" fmla="*/ 344 h 522"/>
                <a:gd name="T118" fmla="*/ 806 w 958"/>
                <a:gd name="T119" fmla="*/ 418 h 522"/>
                <a:gd name="T120" fmla="*/ 770 w 958"/>
                <a:gd name="T121" fmla="*/ 460 h 522"/>
                <a:gd name="T122" fmla="*/ 726 w 958"/>
                <a:gd name="T123" fmla="*/ 480 h 5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58"/>
                <a:gd name="T187" fmla="*/ 0 h 522"/>
                <a:gd name="T188" fmla="*/ 958 w 958"/>
                <a:gd name="T189" fmla="*/ 522 h 5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58" h="522">
                  <a:moveTo>
                    <a:pt x="714" y="104"/>
                  </a:moveTo>
                  <a:lnTo>
                    <a:pt x="714" y="104"/>
                  </a:lnTo>
                  <a:lnTo>
                    <a:pt x="690" y="104"/>
                  </a:lnTo>
                  <a:lnTo>
                    <a:pt x="666" y="108"/>
                  </a:lnTo>
                  <a:lnTo>
                    <a:pt x="642" y="112"/>
                  </a:lnTo>
                  <a:lnTo>
                    <a:pt x="620" y="120"/>
                  </a:lnTo>
                  <a:lnTo>
                    <a:pt x="598" y="128"/>
                  </a:lnTo>
                  <a:lnTo>
                    <a:pt x="578" y="140"/>
                  </a:lnTo>
                  <a:lnTo>
                    <a:pt x="560" y="152"/>
                  </a:lnTo>
                  <a:lnTo>
                    <a:pt x="542" y="164"/>
                  </a:lnTo>
                  <a:lnTo>
                    <a:pt x="528" y="180"/>
                  </a:lnTo>
                  <a:lnTo>
                    <a:pt x="514" y="196"/>
                  </a:lnTo>
                  <a:lnTo>
                    <a:pt x="500" y="212"/>
                  </a:lnTo>
                  <a:lnTo>
                    <a:pt x="490" y="230"/>
                  </a:lnTo>
                  <a:lnTo>
                    <a:pt x="482" y="250"/>
                  </a:lnTo>
                  <a:lnTo>
                    <a:pt x="476" y="270"/>
                  </a:lnTo>
                  <a:lnTo>
                    <a:pt x="472" y="290"/>
                  </a:lnTo>
                  <a:lnTo>
                    <a:pt x="472" y="312"/>
                  </a:lnTo>
                  <a:lnTo>
                    <a:pt x="472" y="332"/>
                  </a:lnTo>
                  <a:lnTo>
                    <a:pt x="476" y="350"/>
                  </a:lnTo>
                  <a:lnTo>
                    <a:pt x="480" y="368"/>
                  </a:lnTo>
                  <a:lnTo>
                    <a:pt x="488" y="386"/>
                  </a:lnTo>
                  <a:lnTo>
                    <a:pt x="466" y="406"/>
                  </a:lnTo>
                  <a:lnTo>
                    <a:pt x="442" y="424"/>
                  </a:lnTo>
                  <a:lnTo>
                    <a:pt x="420" y="436"/>
                  </a:lnTo>
                  <a:lnTo>
                    <a:pt x="396" y="448"/>
                  </a:lnTo>
                  <a:lnTo>
                    <a:pt x="374" y="456"/>
                  </a:lnTo>
                  <a:lnTo>
                    <a:pt x="352" y="460"/>
                  </a:lnTo>
                  <a:lnTo>
                    <a:pt x="332" y="464"/>
                  </a:lnTo>
                  <a:lnTo>
                    <a:pt x="314" y="464"/>
                  </a:lnTo>
                  <a:lnTo>
                    <a:pt x="294" y="460"/>
                  </a:lnTo>
                  <a:lnTo>
                    <a:pt x="274" y="456"/>
                  </a:lnTo>
                  <a:lnTo>
                    <a:pt x="256" y="450"/>
                  </a:lnTo>
                  <a:lnTo>
                    <a:pt x="240" y="440"/>
                  </a:lnTo>
                  <a:lnTo>
                    <a:pt x="224" y="430"/>
                  </a:lnTo>
                  <a:lnTo>
                    <a:pt x="210" y="418"/>
                  </a:lnTo>
                  <a:lnTo>
                    <a:pt x="198" y="406"/>
                  </a:lnTo>
                  <a:lnTo>
                    <a:pt x="186" y="390"/>
                  </a:lnTo>
                  <a:lnTo>
                    <a:pt x="176" y="374"/>
                  </a:lnTo>
                  <a:lnTo>
                    <a:pt x="168" y="358"/>
                  </a:lnTo>
                  <a:lnTo>
                    <a:pt x="162" y="340"/>
                  </a:lnTo>
                  <a:lnTo>
                    <a:pt x="156" y="322"/>
                  </a:lnTo>
                  <a:lnTo>
                    <a:pt x="150" y="302"/>
                  </a:lnTo>
                  <a:lnTo>
                    <a:pt x="148" y="284"/>
                  </a:lnTo>
                  <a:lnTo>
                    <a:pt x="146" y="264"/>
                  </a:lnTo>
                  <a:lnTo>
                    <a:pt x="144" y="244"/>
                  </a:lnTo>
                  <a:lnTo>
                    <a:pt x="146" y="224"/>
                  </a:lnTo>
                  <a:lnTo>
                    <a:pt x="148" y="204"/>
                  </a:lnTo>
                  <a:lnTo>
                    <a:pt x="152" y="186"/>
                  </a:lnTo>
                  <a:lnTo>
                    <a:pt x="156" y="166"/>
                  </a:lnTo>
                  <a:lnTo>
                    <a:pt x="162" y="148"/>
                  </a:lnTo>
                  <a:lnTo>
                    <a:pt x="170" y="132"/>
                  </a:lnTo>
                  <a:lnTo>
                    <a:pt x="178" y="114"/>
                  </a:lnTo>
                  <a:lnTo>
                    <a:pt x="190" y="100"/>
                  </a:lnTo>
                  <a:lnTo>
                    <a:pt x="200" y="86"/>
                  </a:lnTo>
                  <a:lnTo>
                    <a:pt x="214" y="74"/>
                  </a:lnTo>
                  <a:lnTo>
                    <a:pt x="228" y="62"/>
                  </a:lnTo>
                  <a:lnTo>
                    <a:pt x="244" y="54"/>
                  </a:lnTo>
                  <a:lnTo>
                    <a:pt x="260" y="46"/>
                  </a:lnTo>
                  <a:lnTo>
                    <a:pt x="280" y="40"/>
                  </a:lnTo>
                  <a:lnTo>
                    <a:pt x="300" y="36"/>
                  </a:lnTo>
                  <a:lnTo>
                    <a:pt x="320" y="36"/>
                  </a:lnTo>
                  <a:lnTo>
                    <a:pt x="344" y="38"/>
                  </a:lnTo>
                  <a:lnTo>
                    <a:pt x="366" y="42"/>
                  </a:lnTo>
                  <a:lnTo>
                    <a:pt x="384" y="46"/>
                  </a:lnTo>
                  <a:lnTo>
                    <a:pt x="402" y="54"/>
                  </a:lnTo>
                  <a:lnTo>
                    <a:pt x="416" y="64"/>
                  </a:lnTo>
                  <a:lnTo>
                    <a:pt x="428" y="74"/>
                  </a:lnTo>
                  <a:lnTo>
                    <a:pt x="438" y="84"/>
                  </a:lnTo>
                  <a:lnTo>
                    <a:pt x="448" y="96"/>
                  </a:lnTo>
                  <a:lnTo>
                    <a:pt x="456" y="108"/>
                  </a:lnTo>
                  <a:lnTo>
                    <a:pt x="462" y="122"/>
                  </a:lnTo>
                  <a:lnTo>
                    <a:pt x="470" y="148"/>
                  </a:lnTo>
                  <a:lnTo>
                    <a:pt x="478" y="172"/>
                  </a:lnTo>
                  <a:lnTo>
                    <a:pt x="482" y="192"/>
                  </a:lnTo>
                  <a:lnTo>
                    <a:pt x="502" y="186"/>
                  </a:lnTo>
                  <a:lnTo>
                    <a:pt x="500" y="6"/>
                  </a:lnTo>
                  <a:lnTo>
                    <a:pt x="484" y="6"/>
                  </a:lnTo>
                  <a:lnTo>
                    <a:pt x="480" y="14"/>
                  </a:lnTo>
                  <a:lnTo>
                    <a:pt x="474" y="22"/>
                  </a:lnTo>
                  <a:lnTo>
                    <a:pt x="466" y="28"/>
                  </a:lnTo>
                  <a:lnTo>
                    <a:pt x="454" y="30"/>
                  </a:lnTo>
                  <a:lnTo>
                    <a:pt x="434" y="24"/>
                  </a:lnTo>
                  <a:lnTo>
                    <a:pt x="392" y="12"/>
                  </a:lnTo>
                  <a:lnTo>
                    <a:pt x="368" y="8"/>
                  </a:lnTo>
                  <a:lnTo>
                    <a:pt x="342" y="4"/>
                  </a:lnTo>
                  <a:lnTo>
                    <a:pt x="314" y="0"/>
                  </a:lnTo>
                  <a:lnTo>
                    <a:pt x="288" y="0"/>
                  </a:lnTo>
                  <a:lnTo>
                    <a:pt x="252" y="4"/>
                  </a:lnTo>
                  <a:lnTo>
                    <a:pt x="230" y="8"/>
                  </a:lnTo>
                  <a:lnTo>
                    <a:pt x="206" y="12"/>
                  </a:lnTo>
                  <a:lnTo>
                    <a:pt x="184" y="20"/>
                  </a:lnTo>
                  <a:lnTo>
                    <a:pt x="160" y="28"/>
                  </a:lnTo>
                  <a:lnTo>
                    <a:pt x="136" y="40"/>
                  </a:lnTo>
                  <a:lnTo>
                    <a:pt x="112" y="54"/>
                  </a:lnTo>
                  <a:lnTo>
                    <a:pt x="90" y="68"/>
                  </a:lnTo>
                  <a:lnTo>
                    <a:pt x="70" y="88"/>
                  </a:lnTo>
                  <a:lnTo>
                    <a:pt x="52" y="108"/>
                  </a:lnTo>
                  <a:lnTo>
                    <a:pt x="34" y="132"/>
                  </a:lnTo>
                  <a:lnTo>
                    <a:pt x="20" y="158"/>
                  </a:lnTo>
                  <a:lnTo>
                    <a:pt x="10" y="188"/>
                  </a:lnTo>
                  <a:lnTo>
                    <a:pt x="2" y="222"/>
                  </a:lnTo>
                  <a:lnTo>
                    <a:pt x="0" y="258"/>
                  </a:lnTo>
                  <a:lnTo>
                    <a:pt x="2" y="296"/>
                  </a:lnTo>
                  <a:lnTo>
                    <a:pt x="6" y="328"/>
                  </a:lnTo>
                  <a:lnTo>
                    <a:pt x="16" y="360"/>
                  </a:lnTo>
                  <a:lnTo>
                    <a:pt x="28" y="386"/>
                  </a:lnTo>
                  <a:lnTo>
                    <a:pt x="42" y="410"/>
                  </a:lnTo>
                  <a:lnTo>
                    <a:pt x="58" y="432"/>
                  </a:lnTo>
                  <a:lnTo>
                    <a:pt x="78" y="452"/>
                  </a:lnTo>
                  <a:lnTo>
                    <a:pt x="98" y="468"/>
                  </a:lnTo>
                  <a:lnTo>
                    <a:pt x="120" y="482"/>
                  </a:lnTo>
                  <a:lnTo>
                    <a:pt x="144" y="492"/>
                  </a:lnTo>
                  <a:lnTo>
                    <a:pt x="168" y="502"/>
                  </a:lnTo>
                  <a:lnTo>
                    <a:pt x="192" y="510"/>
                  </a:lnTo>
                  <a:lnTo>
                    <a:pt x="216" y="516"/>
                  </a:lnTo>
                  <a:lnTo>
                    <a:pt x="238" y="518"/>
                  </a:lnTo>
                  <a:lnTo>
                    <a:pt x="262" y="520"/>
                  </a:lnTo>
                  <a:lnTo>
                    <a:pt x="282" y="522"/>
                  </a:lnTo>
                  <a:lnTo>
                    <a:pt x="302" y="520"/>
                  </a:lnTo>
                  <a:lnTo>
                    <a:pt x="320" y="518"/>
                  </a:lnTo>
                  <a:lnTo>
                    <a:pt x="354" y="510"/>
                  </a:lnTo>
                  <a:lnTo>
                    <a:pt x="384" y="500"/>
                  </a:lnTo>
                  <a:lnTo>
                    <a:pt x="414" y="484"/>
                  </a:lnTo>
                  <a:lnTo>
                    <a:pt x="438" y="468"/>
                  </a:lnTo>
                  <a:lnTo>
                    <a:pt x="462" y="450"/>
                  </a:lnTo>
                  <a:lnTo>
                    <a:pt x="484" y="432"/>
                  </a:lnTo>
                  <a:lnTo>
                    <a:pt x="502" y="412"/>
                  </a:lnTo>
                  <a:lnTo>
                    <a:pt x="520" y="436"/>
                  </a:lnTo>
                  <a:lnTo>
                    <a:pt x="540" y="456"/>
                  </a:lnTo>
                  <a:lnTo>
                    <a:pt x="564" y="474"/>
                  </a:lnTo>
                  <a:lnTo>
                    <a:pt x="590" y="488"/>
                  </a:lnTo>
                  <a:lnTo>
                    <a:pt x="618" y="502"/>
                  </a:lnTo>
                  <a:lnTo>
                    <a:pt x="648" y="510"/>
                  </a:lnTo>
                  <a:lnTo>
                    <a:pt x="680" y="516"/>
                  </a:lnTo>
                  <a:lnTo>
                    <a:pt x="714" y="520"/>
                  </a:lnTo>
                  <a:lnTo>
                    <a:pt x="740" y="518"/>
                  </a:lnTo>
                  <a:lnTo>
                    <a:pt x="764" y="514"/>
                  </a:lnTo>
                  <a:lnTo>
                    <a:pt x="786" y="510"/>
                  </a:lnTo>
                  <a:lnTo>
                    <a:pt x="810" y="502"/>
                  </a:lnTo>
                  <a:lnTo>
                    <a:pt x="830" y="494"/>
                  </a:lnTo>
                  <a:lnTo>
                    <a:pt x="850" y="484"/>
                  </a:lnTo>
                  <a:lnTo>
                    <a:pt x="870" y="472"/>
                  </a:lnTo>
                  <a:lnTo>
                    <a:pt x="888" y="458"/>
                  </a:lnTo>
                  <a:lnTo>
                    <a:pt x="902" y="444"/>
                  </a:lnTo>
                  <a:lnTo>
                    <a:pt x="916" y="428"/>
                  </a:lnTo>
                  <a:lnTo>
                    <a:pt x="930" y="410"/>
                  </a:lnTo>
                  <a:lnTo>
                    <a:pt x="940" y="392"/>
                  </a:lnTo>
                  <a:lnTo>
                    <a:pt x="948" y="374"/>
                  </a:lnTo>
                  <a:lnTo>
                    <a:pt x="954" y="354"/>
                  </a:lnTo>
                  <a:lnTo>
                    <a:pt x="958" y="334"/>
                  </a:lnTo>
                  <a:lnTo>
                    <a:pt x="958" y="312"/>
                  </a:lnTo>
                  <a:lnTo>
                    <a:pt x="958" y="290"/>
                  </a:lnTo>
                  <a:lnTo>
                    <a:pt x="954" y="270"/>
                  </a:lnTo>
                  <a:lnTo>
                    <a:pt x="948" y="250"/>
                  </a:lnTo>
                  <a:lnTo>
                    <a:pt x="940" y="230"/>
                  </a:lnTo>
                  <a:lnTo>
                    <a:pt x="930" y="212"/>
                  </a:lnTo>
                  <a:lnTo>
                    <a:pt x="916" y="196"/>
                  </a:lnTo>
                  <a:lnTo>
                    <a:pt x="902" y="180"/>
                  </a:lnTo>
                  <a:lnTo>
                    <a:pt x="888" y="164"/>
                  </a:lnTo>
                  <a:lnTo>
                    <a:pt x="870" y="152"/>
                  </a:lnTo>
                  <a:lnTo>
                    <a:pt x="850" y="140"/>
                  </a:lnTo>
                  <a:lnTo>
                    <a:pt x="830" y="128"/>
                  </a:lnTo>
                  <a:lnTo>
                    <a:pt x="810" y="120"/>
                  </a:lnTo>
                  <a:lnTo>
                    <a:pt x="786" y="112"/>
                  </a:lnTo>
                  <a:lnTo>
                    <a:pt x="764" y="108"/>
                  </a:lnTo>
                  <a:lnTo>
                    <a:pt x="740" y="104"/>
                  </a:lnTo>
                  <a:lnTo>
                    <a:pt x="714" y="104"/>
                  </a:lnTo>
                  <a:close/>
                  <a:moveTo>
                    <a:pt x="714" y="482"/>
                  </a:moveTo>
                  <a:lnTo>
                    <a:pt x="714" y="482"/>
                  </a:lnTo>
                  <a:lnTo>
                    <a:pt x="702" y="480"/>
                  </a:lnTo>
                  <a:lnTo>
                    <a:pt x="690" y="478"/>
                  </a:lnTo>
                  <a:lnTo>
                    <a:pt x="678" y="474"/>
                  </a:lnTo>
                  <a:lnTo>
                    <a:pt x="666" y="468"/>
                  </a:lnTo>
                  <a:lnTo>
                    <a:pt x="656" y="460"/>
                  </a:lnTo>
                  <a:lnTo>
                    <a:pt x="646" y="452"/>
                  </a:lnTo>
                  <a:lnTo>
                    <a:pt x="636" y="442"/>
                  </a:lnTo>
                  <a:lnTo>
                    <a:pt x="628" y="430"/>
                  </a:lnTo>
                  <a:lnTo>
                    <a:pt x="620" y="418"/>
                  </a:lnTo>
                  <a:lnTo>
                    <a:pt x="614" y="406"/>
                  </a:lnTo>
                  <a:lnTo>
                    <a:pt x="608" y="392"/>
                  </a:lnTo>
                  <a:lnTo>
                    <a:pt x="602" y="376"/>
                  </a:lnTo>
                  <a:lnTo>
                    <a:pt x="598" y="360"/>
                  </a:lnTo>
                  <a:lnTo>
                    <a:pt x="596" y="344"/>
                  </a:lnTo>
                  <a:lnTo>
                    <a:pt x="594" y="328"/>
                  </a:lnTo>
                  <a:lnTo>
                    <a:pt x="592" y="310"/>
                  </a:lnTo>
                  <a:lnTo>
                    <a:pt x="594" y="292"/>
                  </a:lnTo>
                  <a:lnTo>
                    <a:pt x="596" y="276"/>
                  </a:lnTo>
                  <a:lnTo>
                    <a:pt x="598" y="258"/>
                  </a:lnTo>
                  <a:lnTo>
                    <a:pt x="602" y="242"/>
                  </a:lnTo>
                  <a:lnTo>
                    <a:pt x="608" y="228"/>
                  </a:lnTo>
                  <a:lnTo>
                    <a:pt x="614" y="214"/>
                  </a:lnTo>
                  <a:lnTo>
                    <a:pt x="620" y="200"/>
                  </a:lnTo>
                  <a:lnTo>
                    <a:pt x="628" y="188"/>
                  </a:lnTo>
                  <a:lnTo>
                    <a:pt x="636" y="176"/>
                  </a:lnTo>
                  <a:lnTo>
                    <a:pt x="646" y="166"/>
                  </a:lnTo>
                  <a:lnTo>
                    <a:pt x="656" y="158"/>
                  </a:lnTo>
                  <a:lnTo>
                    <a:pt x="666" y="150"/>
                  </a:lnTo>
                  <a:lnTo>
                    <a:pt x="678" y="146"/>
                  </a:lnTo>
                  <a:lnTo>
                    <a:pt x="690" y="140"/>
                  </a:lnTo>
                  <a:lnTo>
                    <a:pt x="702" y="138"/>
                  </a:lnTo>
                  <a:lnTo>
                    <a:pt x="714" y="138"/>
                  </a:lnTo>
                  <a:lnTo>
                    <a:pt x="726" y="138"/>
                  </a:lnTo>
                  <a:lnTo>
                    <a:pt x="738" y="140"/>
                  </a:lnTo>
                  <a:lnTo>
                    <a:pt x="750" y="146"/>
                  </a:lnTo>
                  <a:lnTo>
                    <a:pt x="760" y="150"/>
                  </a:lnTo>
                  <a:lnTo>
                    <a:pt x="770" y="158"/>
                  </a:lnTo>
                  <a:lnTo>
                    <a:pt x="780" y="166"/>
                  </a:lnTo>
                  <a:lnTo>
                    <a:pt x="790" y="176"/>
                  </a:lnTo>
                  <a:lnTo>
                    <a:pt x="798" y="188"/>
                  </a:lnTo>
                  <a:lnTo>
                    <a:pt x="806" y="200"/>
                  </a:lnTo>
                  <a:lnTo>
                    <a:pt x="812" y="214"/>
                  </a:lnTo>
                  <a:lnTo>
                    <a:pt x="818" y="228"/>
                  </a:lnTo>
                  <a:lnTo>
                    <a:pt x="824" y="242"/>
                  </a:lnTo>
                  <a:lnTo>
                    <a:pt x="828" y="258"/>
                  </a:lnTo>
                  <a:lnTo>
                    <a:pt x="830" y="276"/>
                  </a:lnTo>
                  <a:lnTo>
                    <a:pt x="832" y="292"/>
                  </a:lnTo>
                  <a:lnTo>
                    <a:pt x="834" y="310"/>
                  </a:lnTo>
                  <a:lnTo>
                    <a:pt x="832" y="328"/>
                  </a:lnTo>
                  <a:lnTo>
                    <a:pt x="830" y="344"/>
                  </a:lnTo>
                  <a:lnTo>
                    <a:pt x="828" y="360"/>
                  </a:lnTo>
                  <a:lnTo>
                    <a:pt x="824" y="376"/>
                  </a:lnTo>
                  <a:lnTo>
                    <a:pt x="812" y="406"/>
                  </a:lnTo>
                  <a:lnTo>
                    <a:pt x="806" y="418"/>
                  </a:lnTo>
                  <a:lnTo>
                    <a:pt x="798" y="430"/>
                  </a:lnTo>
                  <a:lnTo>
                    <a:pt x="790" y="442"/>
                  </a:lnTo>
                  <a:lnTo>
                    <a:pt x="780" y="452"/>
                  </a:lnTo>
                  <a:lnTo>
                    <a:pt x="770" y="460"/>
                  </a:lnTo>
                  <a:lnTo>
                    <a:pt x="760" y="468"/>
                  </a:lnTo>
                  <a:lnTo>
                    <a:pt x="750" y="474"/>
                  </a:lnTo>
                  <a:lnTo>
                    <a:pt x="738" y="478"/>
                  </a:lnTo>
                  <a:lnTo>
                    <a:pt x="726" y="480"/>
                  </a:lnTo>
                  <a:lnTo>
                    <a:pt x="714" y="482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2266" y="1358"/>
              <a:ext cx="486" cy="416"/>
            </a:xfrm>
            <a:custGeom>
              <a:avLst/>
              <a:gdLst>
                <a:gd name="T0" fmla="*/ 218 w 486"/>
                <a:gd name="T1" fmla="*/ 0 h 416"/>
                <a:gd name="T2" fmla="*/ 148 w 486"/>
                <a:gd name="T3" fmla="*/ 16 h 416"/>
                <a:gd name="T4" fmla="*/ 88 w 486"/>
                <a:gd name="T5" fmla="*/ 48 h 416"/>
                <a:gd name="T6" fmla="*/ 42 w 486"/>
                <a:gd name="T7" fmla="*/ 92 h 416"/>
                <a:gd name="T8" fmla="*/ 10 w 486"/>
                <a:gd name="T9" fmla="*/ 146 h 416"/>
                <a:gd name="T10" fmla="*/ 0 w 486"/>
                <a:gd name="T11" fmla="*/ 208 h 416"/>
                <a:gd name="T12" fmla="*/ 4 w 486"/>
                <a:gd name="T13" fmla="*/ 250 h 416"/>
                <a:gd name="T14" fmla="*/ 30 w 486"/>
                <a:gd name="T15" fmla="*/ 306 h 416"/>
                <a:gd name="T16" fmla="*/ 72 w 486"/>
                <a:gd name="T17" fmla="*/ 354 h 416"/>
                <a:gd name="T18" fmla="*/ 128 w 486"/>
                <a:gd name="T19" fmla="*/ 390 h 416"/>
                <a:gd name="T20" fmla="*/ 194 w 486"/>
                <a:gd name="T21" fmla="*/ 410 h 416"/>
                <a:gd name="T22" fmla="*/ 242 w 486"/>
                <a:gd name="T23" fmla="*/ 416 h 416"/>
                <a:gd name="T24" fmla="*/ 316 w 486"/>
                <a:gd name="T25" fmla="*/ 406 h 416"/>
                <a:gd name="T26" fmla="*/ 378 w 486"/>
                <a:gd name="T27" fmla="*/ 380 h 416"/>
                <a:gd name="T28" fmla="*/ 430 w 486"/>
                <a:gd name="T29" fmla="*/ 340 h 416"/>
                <a:gd name="T30" fmla="*/ 466 w 486"/>
                <a:gd name="T31" fmla="*/ 288 h 416"/>
                <a:gd name="T32" fmla="*/ 484 w 486"/>
                <a:gd name="T33" fmla="*/ 230 h 416"/>
                <a:gd name="T34" fmla="*/ 484 w 486"/>
                <a:gd name="T35" fmla="*/ 186 h 416"/>
                <a:gd name="T36" fmla="*/ 466 w 486"/>
                <a:gd name="T37" fmla="*/ 126 h 416"/>
                <a:gd name="T38" fmla="*/ 430 w 486"/>
                <a:gd name="T39" fmla="*/ 76 h 416"/>
                <a:gd name="T40" fmla="*/ 378 w 486"/>
                <a:gd name="T41" fmla="*/ 36 h 416"/>
                <a:gd name="T42" fmla="*/ 316 w 486"/>
                <a:gd name="T43" fmla="*/ 8 h 416"/>
                <a:gd name="T44" fmla="*/ 242 w 486"/>
                <a:gd name="T45" fmla="*/ 0 h 416"/>
                <a:gd name="T46" fmla="*/ 242 w 486"/>
                <a:gd name="T47" fmla="*/ 378 h 416"/>
                <a:gd name="T48" fmla="*/ 206 w 486"/>
                <a:gd name="T49" fmla="*/ 370 h 416"/>
                <a:gd name="T50" fmla="*/ 174 w 486"/>
                <a:gd name="T51" fmla="*/ 348 h 416"/>
                <a:gd name="T52" fmla="*/ 148 w 486"/>
                <a:gd name="T53" fmla="*/ 314 h 416"/>
                <a:gd name="T54" fmla="*/ 130 w 486"/>
                <a:gd name="T55" fmla="*/ 272 h 416"/>
                <a:gd name="T56" fmla="*/ 122 w 486"/>
                <a:gd name="T57" fmla="*/ 224 h 416"/>
                <a:gd name="T58" fmla="*/ 122 w 486"/>
                <a:gd name="T59" fmla="*/ 188 h 416"/>
                <a:gd name="T60" fmla="*/ 130 w 486"/>
                <a:gd name="T61" fmla="*/ 138 h 416"/>
                <a:gd name="T62" fmla="*/ 148 w 486"/>
                <a:gd name="T63" fmla="*/ 96 h 416"/>
                <a:gd name="T64" fmla="*/ 174 w 486"/>
                <a:gd name="T65" fmla="*/ 62 h 416"/>
                <a:gd name="T66" fmla="*/ 206 w 486"/>
                <a:gd name="T67" fmla="*/ 42 h 416"/>
                <a:gd name="T68" fmla="*/ 242 w 486"/>
                <a:gd name="T69" fmla="*/ 34 h 416"/>
                <a:gd name="T70" fmla="*/ 266 w 486"/>
                <a:gd name="T71" fmla="*/ 36 h 416"/>
                <a:gd name="T72" fmla="*/ 300 w 486"/>
                <a:gd name="T73" fmla="*/ 54 h 416"/>
                <a:gd name="T74" fmla="*/ 326 w 486"/>
                <a:gd name="T75" fmla="*/ 84 h 416"/>
                <a:gd name="T76" fmla="*/ 348 w 486"/>
                <a:gd name="T77" fmla="*/ 124 h 416"/>
                <a:gd name="T78" fmla="*/ 360 w 486"/>
                <a:gd name="T79" fmla="*/ 172 h 416"/>
                <a:gd name="T80" fmla="*/ 362 w 486"/>
                <a:gd name="T81" fmla="*/ 206 h 416"/>
                <a:gd name="T82" fmla="*/ 356 w 486"/>
                <a:gd name="T83" fmla="*/ 256 h 416"/>
                <a:gd name="T84" fmla="*/ 334 w 486"/>
                <a:gd name="T85" fmla="*/ 314 h 416"/>
                <a:gd name="T86" fmla="*/ 310 w 486"/>
                <a:gd name="T87" fmla="*/ 348 h 416"/>
                <a:gd name="T88" fmla="*/ 278 w 486"/>
                <a:gd name="T89" fmla="*/ 370 h 416"/>
                <a:gd name="T90" fmla="*/ 242 w 486"/>
                <a:gd name="T91" fmla="*/ 378 h 41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6"/>
                <a:gd name="T139" fmla="*/ 0 h 416"/>
                <a:gd name="T140" fmla="*/ 486 w 486"/>
                <a:gd name="T141" fmla="*/ 416 h 41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6" h="416">
                  <a:moveTo>
                    <a:pt x="242" y="0"/>
                  </a:moveTo>
                  <a:lnTo>
                    <a:pt x="242" y="0"/>
                  </a:lnTo>
                  <a:lnTo>
                    <a:pt x="218" y="0"/>
                  </a:lnTo>
                  <a:lnTo>
                    <a:pt x="194" y="4"/>
                  </a:lnTo>
                  <a:lnTo>
                    <a:pt x="170" y="8"/>
                  </a:lnTo>
                  <a:lnTo>
                    <a:pt x="148" y="16"/>
                  </a:lnTo>
                  <a:lnTo>
                    <a:pt x="128" y="24"/>
                  </a:lnTo>
                  <a:lnTo>
                    <a:pt x="108" y="36"/>
                  </a:lnTo>
                  <a:lnTo>
                    <a:pt x="88" y="48"/>
                  </a:lnTo>
                  <a:lnTo>
                    <a:pt x="72" y="60"/>
                  </a:lnTo>
                  <a:lnTo>
                    <a:pt x="56" y="76"/>
                  </a:lnTo>
                  <a:lnTo>
                    <a:pt x="42" y="92"/>
                  </a:lnTo>
                  <a:lnTo>
                    <a:pt x="30" y="108"/>
                  </a:lnTo>
                  <a:lnTo>
                    <a:pt x="20" y="126"/>
                  </a:lnTo>
                  <a:lnTo>
                    <a:pt x="10" y="146"/>
                  </a:lnTo>
                  <a:lnTo>
                    <a:pt x="4" y="166"/>
                  </a:lnTo>
                  <a:lnTo>
                    <a:pt x="2" y="186"/>
                  </a:lnTo>
                  <a:lnTo>
                    <a:pt x="0" y="208"/>
                  </a:lnTo>
                  <a:lnTo>
                    <a:pt x="2" y="230"/>
                  </a:lnTo>
                  <a:lnTo>
                    <a:pt x="4" y="250"/>
                  </a:lnTo>
                  <a:lnTo>
                    <a:pt x="10" y="270"/>
                  </a:lnTo>
                  <a:lnTo>
                    <a:pt x="20" y="288"/>
                  </a:lnTo>
                  <a:lnTo>
                    <a:pt x="30" y="306"/>
                  </a:lnTo>
                  <a:lnTo>
                    <a:pt x="42" y="324"/>
                  </a:lnTo>
                  <a:lnTo>
                    <a:pt x="56" y="338"/>
                  </a:lnTo>
                  <a:lnTo>
                    <a:pt x="72" y="354"/>
                  </a:lnTo>
                  <a:lnTo>
                    <a:pt x="88" y="366"/>
                  </a:lnTo>
                  <a:lnTo>
                    <a:pt x="108" y="378"/>
                  </a:lnTo>
                  <a:lnTo>
                    <a:pt x="128" y="390"/>
                  </a:lnTo>
                  <a:lnTo>
                    <a:pt x="148" y="398"/>
                  </a:lnTo>
                  <a:lnTo>
                    <a:pt x="170" y="406"/>
                  </a:lnTo>
                  <a:lnTo>
                    <a:pt x="194" y="410"/>
                  </a:lnTo>
                  <a:lnTo>
                    <a:pt x="218" y="414"/>
                  </a:lnTo>
                  <a:lnTo>
                    <a:pt x="242" y="416"/>
                  </a:lnTo>
                  <a:lnTo>
                    <a:pt x="268" y="414"/>
                  </a:lnTo>
                  <a:lnTo>
                    <a:pt x="292" y="410"/>
                  </a:lnTo>
                  <a:lnTo>
                    <a:pt x="316" y="406"/>
                  </a:lnTo>
                  <a:lnTo>
                    <a:pt x="338" y="398"/>
                  </a:lnTo>
                  <a:lnTo>
                    <a:pt x="358" y="390"/>
                  </a:lnTo>
                  <a:lnTo>
                    <a:pt x="378" y="380"/>
                  </a:lnTo>
                  <a:lnTo>
                    <a:pt x="398" y="368"/>
                  </a:lnTo>
                  <a:lnTo>
                    <a:pt x="414" y="354"/>
                  </a:lnTo>
                  <a:lnTo>
                    <a:pt x="430" y="340"/>
                  </a:lnTo>
                  <a:lnTo>
                    <a:pt x="444" y="324"/>
                  </a:lnTo>
                  <a:lnTo>
                    <a:pt x="456" y="306"/>
                  </a:lnTo>
                  <a:lnTo>
                    <a:pt x="466" y="288"/>
                  </a:lnTo>
                  <a:lnTo>
                    <a:pt x="474" y="270"/>
                  </a:lnTo>
                  <a:lnTo>
                    <a:pt x="480" y="250"/>
                  </a:lnTo>
                  <a:lnTo>
                    <a:pt x="484" y="230"/>
                  </a:lnTo>
                  <a:lnTo>
                    <a:pt x="486" y="208"/>
                  </a:lnTo>
                  <a:lnTo>
                    <a:pt x="484" y="186"/>
                  </a:lnTo>
                  <a:lnTo>
                    <a:pt x="480" y="166"/>
                  </a:lnTo>
                  <a:lnTo>
                    <a:pt x="474" y="146"/>
                  </a:lnTo>
                  <a:lnTo>
                    <a:pt x="466" y="126"/>
                  </a:lnTo>
                  <a:lnTo>
                    <a:pt x="456" y="108"/>
                  </a:lnTo>
                  <a:lnTo>
                    <a:pt x="444" y="92"/>
                  </a:lnTo>
                  <a:lnTo>
                    <a:pt x="430" y="76"/>
                  </a:lnTo>
                  <a:lnTo>
                    <a:pt x="414" y="60"/>
                  </a:lnTo>
                  <a:lnTo>
                    <a:pt x="398" y="48"/>
                  </a:lnTo>
                  <a:lnTo>
                    <a:pt x="378" y="36"/>
                  </a:lnTo>
                  <a:lnTo>
                    <a:pt x="358" y="24"/>
                  </a:lnTo>
                  <a:lnTo>
                    <a:pt x="338" y="16"/>
                  </a:lnTo>
                  <a:lnTo>
                    <a:pt x="316" y="8"/>
                  </a:lnTo>
                  <a:lnTo>
                    <a:pt x="292" y="4"/>
                  </a:lnTo>
                  <a:lnTo>
                    <a:pt x="268" y="0"/>
                  </a:lnTo>
                  <a:lnTo>
                    <a:pt x="242" y="0"/>
                  </a:lnTo>
                  <a:close/>
                  <a:moveTo>
                    <a:pt x="242" y="378"/>
                  </a:moveTo>
                  <a:lnTo>
                    <a:pt x="242" y="378"/>
                  </a:lnTo>
                  <a:lnTo>
                    <a:pt x="230" y="376"/>
                  </a:lnTo>
                  <a:lnTo>
                    <a:pt x="218" y="374"/>
                  </a:lnTo>
                  <a:lnTo>
                    <a:pt x="206" y="370"/>
                  </a:lnTo>
                  <a:lnTo>
                    <a:pt x="196" y="364"/>
                  </a:lnTo>
                  <a:lnTo>
                    <a:pt x="184" y="356"/>
                  </a:lnTo>
                  <a:lnTo>
                    <a:pt x="174" y="348"/>
                  </a:lnTo>
                  <a:lnTo>
                    <a:pt x="166" y="338"/>
                  </a:lnTo>
                  <a:lnTo>
                    <a:pt x="156" y="326"/>
                  </a:lnTo>
                  <a:lnTo>
                    <a:pt x="148" y="314"/>
                  </a:lnTo>
                  <a:lnTo>
                    <a:pt x="142" y="302"/>
                  </a:lnTo>
                  <a:lnTo>
                    <a:pt x="136" y="288"/>
                  </a:lnTo>
                  <a:lnTo>
                    <a:pt x="130" y="272"/>
                  </a:lnTo>
                  <a:lnTo>
                    <a:pt x="126" y="256"/>
                  </a:lnTo>
                  <a:lnTo>
                    <a:pt x="124" y="240"/>
                  </a:lnTo>
                  <a:lnTo>
                    <a:pt x="122" y="224"/>
                  </a:lnTo>
                  <a:lnTo>
                    <a:pt x="122" y="206"/>
                  </a:lnTo>
                  <a:lnTo>
                    <a:pt x="122" y="188"/>
                  </a:lnTo>
                  <a:lnTo>
                    <a:pt x="124" y="172"/>
                  </a:lnTo>
                  <a:lnTo>
                    <a:pt x="126" y="154"/>
                  </a:lnTo>
                  <a:lnTo>
                    <a:pt x="130" y="138"/>
                  </a:lnTo>
                  <a:lnTo>
                    <a:pt x="136" y="124"/>
                  </a:lnTo>
                  <a:lnTo>
                    <a:pt x="142" y="110"/>
                  </a:lnTo>
                  <a:lnTo>
                    <a:pt x="148" y="96"/>
                  </a:lnTo>
                  <a:lnTo>
                    <a:pt x="156" y="84"/>
                  </a:lnTo>
                  <a:lnTo>
                    <a:pt x="166" y="72"/>
                  </a:lnTo>
                  <a:lnTo>
                    <a:pt x="174" y="62"/>
                  </a:lnTo>
                  <a:lnTo>
                    <a:pt x="184" y="54"/>
                  </a:lnTo>
                  <a:lnTo>
                    <a:pt x="196" y="46"/>
                  </a:lnTo>
                  <a:lnTo>
                    <a:pt x="206" y="42"/>
                  </a:lnTo>
                  <a:lnTo>
                    <a:pt x="218" y="36"/>
                  </a:lnTo>
                  <a:lnTo>
                    <a:pt x="230" y="34"/>
                  </a:lnTo>
                  <a:lnTo>
                    <a:pt x="242" y="34"/>
                  </a:lnTo>
                  <a:lnTo>
                    <a:pt x="254" y="34"/>
                  </a:lnTo>
                  <a:lnTo>
                    <a:pt x="266" y="36"/>
                  </a:lnTo>
                  <a:lnTo>
                    <a:pt x="278" y="42"/>
                  </a:lnTo>
                  <a:lnTo>
                    <a:pt x="288" y="46"/>
                  </a:lnTo>
                  <a:lnTo>
                    <a:pt x="300" y="54"/>
                  </a:lnTo>
                  <a:lnTo>
                    <a:pt x="310" y="62"/>
                  </a:lnTo>
                  <a:lnTo>
                    <a:pt x="318" y="72"/>
                  </a:lnTo>
                  <a:lnTo>
                    <a:pt x="326" y="84"/>
                  </a:lnTo>
                  <a:lnTo>
                    <a:pt x="334" y="96"/>
                  </a:lnTo>
                  <a:lnTo>
                    <a:pt x="342" y="110"/>
                  </a:lnTo>
                  <a:lnTo>
                    <a:pt x="348" y="124"/>
                  </a:lnTo>
                  <a:lnTo>
                    <a:pt x="352" y="138"/>
                  </a:lnTo>
                  <a:lnTo>
                    <a:pt x="356" y="154"/>
                  </a:lnTo>
                  <a:lnTo>
                    <a:pt x="360" y="172"/>
                  </a:lnTo>
                  <a:lnTo>
                    <a:pt x="362" y="188"/>
                  </a:lnTo>
                  <a:lnTo>
                    <a:pt x="362" y="206"/>
                  </a:lnTo>
                  <a:lnTo>
                    <a:pt x="362" y="224"/>
                  </a:lnTo>
                  <a:lnTo>
                    <a:pt x="360" y="240"/>
                  </a:lnTo>
                  <a:lnTo>
                    <a:pt x="356" y="256"/>
                  </a:lnTo>
                  <a:lnTo>
                    <a:pt x="352" y="272"/>
                  </a:lnTo>
                  <a:lnTo>
                    <a:pt x="342" y="302"/>
                  </a:lnTo>
                  <a:lnTo>
                    <a:pt x="334" y="314"/>
                  </a:lnTo>
                  <a:lnTo>
                    <a:pt x="326" y="326"/>
                  </a:lnTo>
                  <a:lnTo>
                    <a:pt x="318" y="338"/>
                  </a:lnTo>
                  <a:lnTo>
                    <a:pt x="310" y="348"/>
                  </a:lnTo>
                  <a:lnTo>
                    <a:pt x="300" y="356"/>
                  </a:lnTo>
                  <a:lnTo>
                    <a:pt x="288" y="364"/>
                  </a:lnTo>
                  <a:lnTo>
                    <a:pt x="278" y="370"/>
                  </a:lnTo>
                  <a:lnTo>
                    <a:pt x="266" y="374"/>
                  </a:lnTo>
                  <a:lnTo>
                    <a:pt x="254" y="376"/>
                  </a:lnTo>
                  <a:lnTo>
                    <a:pt x="242" y="378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3860" y="1358"/>
              <a:ext cx="486" cy="416"/>
            </a:xfrm>
            <a:custGeom>
              <a:avLst/>
              <a:gdLst>
                <a:gd name="T0" fmla="*/ 218 w 486"/>
                <a:gd name="T1" fmla="*/ 0 h 416"/>
                <a:gd name="T2" fmla="*/ 148 w 486"/>
                <a:gd name="T3" fmla="*/ 16 h 416"/>
                <a:gd name="T4" fmla="*/ 88 w 486"/>
                <a:gd name="T5" fmla="*/ 48 h 416"/>
                <a:gd name="T6" fmla="*/ 40 w 486"/>
                <a:gd name="T7" fmla="*/ 92 h 416"/>
                <a:gd name="T8" fmla="*/ 10 w 486"/>
                <a:gd name="T9" fmla="*/ 146 h 416"/>
                <a:gd name="T10" fmla="*/ 0 w 486"/>
                <a:gd name="T11" fmla="*/ 208 h 416"/>
                <a:gd name="T12" fmla="*/ 4 w 486"/>
                <a:gd name="T13" fmla="*/ 250 h 416"/>
                <a:gd name="T14" fmla="*/ 28 w 486"/>
                <a:gd name="T15" fmla="*/ 306 h 416"/>
                <a:gd name="T16" fmla="*/ 70 w 486"/>
                <a:gd name="T17" fmla="*/ 354 h 416"/>
                <a:gd name="T18" fmla="*/ 126 w 486"/>
                <a:gd name="T19" fmla="*/ 390 h 416"/>
                <a:gd name="T20" fmla="*/ 194 w 486"/>
                <a:gd name="T21" fmla="*/ 410 h 416"/>
                <a:gd name="T22" fmla="*/ 242 w 486"/>
                <a:gd name="T23" fmla="*/ 416 h 416"/>
                <a:gd name="T24" fmla="*/ 268 w 486"/>
                <a:gd name="T25" fmla="*/ 414 h 416"/>
                <a:gd name="T26" fmla="*/ 338 w 486"/>
                <a:gd name="T27" fmla="*/ 398 h 416"/>
                <a:gd name="T28" fmla="*/ 398 w 486"/>
                <a:gd name="T29" fmla="*/ 368 h 416"/>
                <a:gd name="T30" fmla="*/ 444 w 486"/>
                <a:gd name="T31" fmla="*/ 324 h 416"/>
                <a:gd name="T32" fmla="*/ 476 w 486"/>
                <a:gd name="T33" fmla="*/ 270 h 416"/>
                <a:gd name="T34" fmla="*/ 486 w 486"/>
                <a:gd name="T35" fmla="*/ 208 h 416"/>
                <a:gd name="T36" fmla="*/ 482 w 486"/>
                <a:gd name="T37" fmla="*/ 166 h 416"/>
                <a:gd name="T38" fmla="*/ 456 w 486"/>
                <a:gd name="T39" fmla="*/ 108 h 416"/>
                <a:gd name="T40" fmla="*/ 414 w 486"/>
                <a:gd name="T41" fmla="*/ 60 h 416"/>
                <a:gd name="T42" fmla="*/ 358 w 486"/>
                <a:gd name="T43" fmla="*/ 24 h 416"/>
                <a:gd name="T44" fmla="*/ 290 w 486"/>
                <a:gd name="T45" fmla="*/ 4 h 416"/>
                <a:gd name="T46" fmla="*/ 242 w 486"/>
                <a:gd name="T47" fmla="*/ 0 h 416"/>
                <a:gd name="T48" fmla="*/ 230 w 486"/>
                <a:gd name="T49" fmla="*/ 376 h 416"/>
                <a:gd name="T50" fmla="*/ 194 w 486"/>
                <a:gd name="T51" fmla="*/ 364 h 416"/>
                <a:gd name="T52" fmla="*/ 164 w 486"/>
                <a:gd name="T53" fmla="*/ 338 h 416"/>
                <a:gd name="T54" fmla="*/ 140 w 486"/>
                <a:gd name="T55" fmla="*/ 302 h 416"/>
                <a:gd name="T56" fmla="*/ 126 w 486"/>
                <a:gd name="T57" fmla="*/ 256 h 416"/>
                <a:gd name="T58" fmla="*/ 120 w 486"/>
                <a:gd name="T59" fmla="*/ 206 h 416"/>
                <a:gd name="T60" fmla="*/ 122 w 486"/>
                <a:gd name="T61" fmla="*/ 172 h 416"/>
                <a:gd name="T62" fmla="*/ 134 w 486"/>
                <a:gd name="T63" fmla="*/ 124 h 416"/>
                <a:gd name="T64" fmla="*/ 156 w 486"/>
                <a:gd name="T65" fmla="*/ 84 h 416"/>
                <a:gd name="T66" fmla="*/ 184 w 486"/>
                <a:gd name="T67" fmla="*/ 54 h 416"/>
                <a:gd name="T68" fmla="*/ 218 w 486"/>
                <a:gd name="T69" fmla="*/ 36 h 416"/>
                <a:gd name="T70" fmla="*/ 242 w 486"/>
                <a:gd name="T71" fmla="*/ 34 h 416"/>
                <a:gd name="T72" fmla="*/ 278 w 486"/>
                <a:gd name="T73" fmla="*/ 42 h 416"/>
                <a:gd name="T74" fmla="*/ 308 w 486"/>
                <a:gd name="T75" fmla="*/ 62 h 416"/>
                <a:gd name="T76" fmla="*/ 334 w 486"/>
                <a:gd name="T77" fmla="*/ 96 h 416"/>
                <a:gd name="T78" fmla="*/ 352 w 486"/>
                <a:gd name="T79" fmla="*/ 138 h 416"/>
                <a:gd name="T80" fmla="*/ 360 w 486"/>
                <a:gd name="T81" fmla="*/ 188 h 416"/>
                <a:gd name="T82" fmla="*/ 360 w 486"/>
                <a:gd name="T83" fmla="*/ 224 h 416"/>
                <a:gd name="T84" fmla="*/ 352 w 486"/>
                <a:gd name="T85" fmla="*/ 272 h 416"/>
                <a:gd name="T86" fmla="*/ 326 w 486"/>
                <a:gd name="T87" fmla="*/ 326 h 416"/>
                <a:gd name="T88" fmla="*/ 298 w 486"/>
                <a:gd name="T89" fmla="*/ 356 h 416"/>
                <a:gd name="T90" fmla="*/ 266 w 486"/>
                <a:gd name="T91" fmla="*/ 374 h 416"/>
                <a:gd name="T92" fmla="*/ 242 w 486"/>
                <a:gd name="T93" fmla="*/ 378 h 41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86"/>
                <a:gd name="T142" fmla="*/ 0 h 416"/>
                <a:gd name="T143" fmla="*/ 486 w 486"/>
                <a:gd name="T144" fmla="*/ 416 h 41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86" h="416">
                  <a:moveTo>
                    <a:pt x="242" y="0"/>
                  </a:moveTo>
                  <a:lnTo>
                    <a:pt x="242" y="0"/>
                  </a:lnTo>
                  <a:lnTo>
                    <a:pt x="218" y="0"/>
                  </a:lnTo>
                  <a:lnTo>
                    <a:pt x="194" y="4"/>
                  </a:lnTo>
                  <a:lnTo>
                    <a:pt x="170" y="10"/>
                  </a:lnTo>
                  <a:lnTo>
                    <a:pt x="148" y="16"/>
                  </a:lnTo>
                  <a:lnTo>
                    <a:pt x="126" y="24"/>
                  </a:lnTo>
                  <a:lnTo>
                    <a:pt x="106" y="36"/>
                  </a:lnTo>
                  <a:lnTo>
                    <a:pt x="88" y="48"/>
                  </a:lnTo>
                  <a:lnTo>
                    <a:pt x="70" y="60"/>
                  </a:lnTo>
                  <a:lnTo>
                    <a:pt x="54" y="76"/>
                  </a:lnTo>
                  <a:lnTo>
                    <a:pt x="40" y="92"/>
                  </a:lnTo>
                  <a:lnTo>
                    <a:pt x="28" y="108"/>
                  </a:lnTo>
                  <a:lnTo>
                    <a:pt x="18" y="126"/>
                  </a:lnTo>
                  <a:lnTo>
                    <a:pt x="10" y="146"/>
                  </a:lnTo>
                  <a:lnTo>
                    <a:pt x="4" y="166"/>
                  </a:lnTo>
                  <a:lnTo>
                    <a:pt x="0" y="186"/>
                  </a:lnTo>
                  <a:lnTo>
                    <a:pt x="0" y="208"/>
                  </a:lnTo>
                  <a:lnTo>
                    <a:pt x="0" y="230"/>
                  </a:lnTo>
                  <a:lnTo>
                    <a:pt x="4" y="250"/>
                  </a:lnTo>
                  <a:lnTo>
                    <a:pt x="10" y="270"/>
                  </a:lnTo>
                  <a:lnTo>
                    <a:pt x="18" y="288"/>
                  </a:lnTo>
                  <a:lnTo>
                    <a:pt x="28" y="306"/>
                  </a:lnTo>
                  <a:lnTo>
                    <a:pt x="40" y="324"/>
                  </a:lnTo>
                  <a:lnTo>
                    <a:pt x="54" y="338"/>
                  </a:lnTo>
                  <a:lnTo>
                    <a:pt x="70" y="354"/>
                  </a:lnTo>
                  <a:lnTo>
                    <a:pt x="88" y="366"/>
                  </a:lnTo>
                  <a:lnTo>
                    <a:pt x="106" y="378"/>
                  </a:lnTo>
                  <a:lnTo>
                    <a:pt x="126" y="390"/>
                  </a:lnTo>
                  <a:lnTo>
                    <a:pt x="148" y="398"/>
                  </a:lnTo>
                  <a:lnTo>
                    <a:pt x="170" y="406"/>
                  </a:lnTo>
                  <a:lnTo>
                    <a:pt x="194" y="410"/>
                  </a:lnTo>
                  <a:lnTo>
                    <a:pt x="218" y="414"/>
                  </a:lnTo>
                  <a:lnTo>
                    <a:pt x="242" y="416"/>
                  </a:lnTo>
                  <a:lnTo>
                    <a:pt x="244" y="416"/>
                  </a:lnTo>
                  <a:lnTo>
                    <a:pt x="268" y="414"/>
                  </a:lnTo>
                  <a:lnTo>
                    <a:pt x="292" y="410"/>
                  </a:lnTo>
                  <a:lnTo>
                    <a:pt x="316" y="406"/>
                  </a:lnTo>
                  <a:lnTo>
                    <a:pt x="338" y="398"/>
                  </a:lnTo>
                  <a:lnTo>
                    <a:pt x="360" y="390"/>
                  </a:lnTo>
                  <a:lnTo>
                    <a:pt x="380" y="380"/>
                  </a:lnTo>
                  <a:lnTo>
                    <a:pt x="398" y="368"/>
                  </a:lnTo>
                  <a:lnTo>
                    <a:pt x="414" y="354"/>
                  </a:lnTo>
                  <a:lnTo>
                    <a:pt x="430" y="340"/>
                  </a:lnTo>
                  <a:lnTo>
                    <a:pt x="444" y="324"/>
                  </a:lnTo>
                  <a:lnTo>
                    <a:pt x="456" y="306"/>
                  </a:lnTo>
                  <a:lnTo>
                    <a:pt x="468" y="288"/>
                  </a:lnTo>
                  <a:lnTo>
                    <a:pt x="476" y="270"/>
                  </a:lnTo>
                  <a:lnTo>
                    <a:pt x="482" y="250"/>
                  </a:lnTo>
                  <a:lnTo>
                    <a:pt x="486" y="230"/>
                  </a:lnTo>
                  <a:lnTo>
                    <a:pt x="486" y="208"/>
                  </a:lnTo>
                  <a:lnTo>
                    <a:pt x="486" y="186"/>
                  </a:lnTo>
                  <a:lnTo>
                    <a:pt x="482" y="166"/>
                  </a:lnTo>
                  <a:lnTo>
                    <a:pt x="476" y="146"/>
                  </a:lnTo>
                  <a:lnTo>
                    <a:pt x="466" y="126"/>
                  </a:lnTo>
                  <a:lnTo>
                    <a:pt x="456" y="108"/>
                  </a:lnTo>
                  <a:lnTo>
                    <a:pt x="444" y="92"/>
                  </a:lnTo>
                  <a:lnTo>
                    <a:pt x="430" y="76"/>
                  </a:lnTo>
                  <a:lnTo>
                    <a:pt x="414" y="60"/>
                  </a:lnTo>
                  <a:lnTo>
                    <a:pt x="396" y="48"/>
                  </a:lnTo>
                  <a:lnTo>
                    <a:pt x="378" y="36"/>
                  </a:lnTo>
                  <a:lnTo>
                    <a:pt x="358" y="24"/>
                  </a:lnTo>
                  <a:lnTo>
                    <a:pt x="336" y="16"/>
                  </a:lnTo>
                  <a:lnTo>
                    <a:pt x="314" y="10"/>
                  </a:lnTo>
                  <a:lnTo>
                    <a:pt x="290" y="4"/>
                  </a:lnTo>
                  <a:lnTo>
                    <a:pt x="266" y="0"/>
                  </a:lnTo>
                  <a:lnTo>
                    <a:pt x="242" y="0"/>
                  </a:lnTo>
                  <a:close/>
                  <a:moveTo>
                    <a:pt x="242" y="378"/>
                  </a:moveTo>
                  <a:lnTo>
                    <a:pt x="242" y="378"/>
                  </a:lnTo>
                  <a:lnTo>
                    <a:pt x="230" y="376"/>
                  </a:lnTo>
                  <a:lnTo>
                    <a:pt x="218" y="374"/>
                  </a:lnTo>
                  <a:lnTo>
                    <a:pt x="206" y="370"/>
                  </a:lnTo>
                  <a:lnTo>
                    <a:pt x="194" y="364"/>
                  </a:lnTo>
                  <a:lnTo>
                    <a:pt x="184" y="356"/>
                  </a:lnTo>
                  <a:lnTo>
                    <a:pt x="174" y="348"/>
                  </a:lnTo>
                  <a:lnTo>
                    <a:pt x="164" y="338"/>
                  </a:lnTo>
                  <a:lnTo>
                    <a:pt x="156" y="326"/>
                  </a:lnTo>
                  <a:lnTo>
                    <a:pt x="148" y="314"/>
                  </a:lnTo>
                  <a:lnTo>
                    <a:pt x="140" y="302"/>
                  </a:lnTo>
                  <a:lnTo>
                    <a:pt x="134" y="288"/>
                  </a:lnTo>
                  <a:lnTo>
                    <a:pt x="130" y="272"/>
                  </a:lnTo>
                  <a:lnTo>
                    <a:pt x="126" y="256"/>
                  </a:lnTo>
                  <a:lnTo>
                    <a:pt x="122" y="240"/>
                  </a:lnTo>
                  <a:lnTo>
                    <a:pt x="120" y="224"/>
                  </a:lnTo>
                  <a:lnTo>
                    <a:pt x="120" y="206"/>
                  </a:lnTo>
                  <a:lnTo>
                    <a:pt x="120" y="188"/>
                  </a:lnTo>
                  <a:lnTo>
                    <a:pt x="122" y="172"/>
                  </a:lnTo>
                  <a:lnTo>
                    <a:pt x="126" y="154"/>
                  </a:lnTo>
                  <a:lnTo>
                    <a:pt x="130" y="138"/>
                  </a:lnTo>
                  <a:lnTo>
                    <a:pt x="134" y="124"/>
                  </a:lnTo>
                  <a:lnTo>
                    <a:pt x="140" y="110"/>
                  </a:lnTo>
                  <a:lnTo>
                    <a:pt x="148" y="96"/>
                  </a:lnTo>
                  <a:lnTo>
                    <a:pt x="156" y="84"/>
                  </a:lnTo>
                  <a:lnTo>
                    <a:pt x="164" y="72"/>
                  </a:lnTo>
                  <a:lnTo>
                    <a:pt x="174" y="62"/>
                  </a:lnTo>
                  <a:lnTo>
                    <a:pt x="184" y="54"/>
                  </a:lnTo>
                  <a:lnTo>
                    <a:pt x="194" y="46"/>
                  </a:lnTo>
                  <a:lnTo>
                    <a:pt x="206" y="42"/>
                  </a:lnTo>
                  <a:lnTo>
                    <a:pt x="218" y="36"/>
                  </a:lnTo>
                  <a:lnTo>
                    <a:pt x="230" y="34"/>
                  </a:lnTo>
                  <a:lnTo>
                    <a:pt x="242" y="34"/>
                  </a:lnTo>
                  <a:lnTo>
                    <a:pt x="254" y="34"/>
                  </a:lnTo>
                  <a:lnTo>
                    <a:pt x="266" y="36"/>
                  </a:lnTo>
                  <a:lnTo>
                    <a:pt x="278" y="42"/>
                  </a:lnTo>
                  <a:lnTo>
                    <a:pt x="288" y="46"/>
                  </a:lnTo>
                  <a:lnTo>
                    <a:pt x="298" y="54"/>
                  </a:lnTo>
                  <a:lnTo>
                    <a:pt x="308" y="62"/>
                  </a:lnTo>
                  <a:lnTo>
                    <a:pt x="318" y="72"/>
                  </a:lnTo>
                  <a:lnTo>
                    <a:pt x="326" y="84"/>
                  </a:lnTo>
                  <a:lnTo>
                    <a:pt x="334" y="96"/>
                  </a:lnTo>
                  <a:lnTo>
                    <a:pt x="340" y="110"/>
                  </a:lnTo>
                  <a:lnTo>
                    <a:pt x="346" y="124"/>
                  </a:lnTo>
                  <a:lnTo>
                    <a:pt x="352" y="138"/>
                  </a:lnTo>
                  <a:lnTo>
                    <a:pt x="356" y="154"/>
                  </a:lnTo>
                  <a:lnTo>
                    <a:pt x="358" y="172"/>
                  </a:lnTo>
                  <a:lnTo>
                    <a:pt x="360" y="188"/>
                  </a:lnTo>
                  <a:lnTo>
                    <a:pt x="362" y="206"/>
                  </a:lnTo>
                  <a:lnTo>
                    <a:pt x="360" y="224"/>
                  </a:lnTo>
                  <a:lnTo>
                    <a:pt x="358" y="240"/>
                  </a:lnTo>
                  <a:lnTo>
                    <a:pt x="356" y="256"/>
                  </a:lnTo>
                  <a:lnTo>
                    <a:pt x="352" y="272"/>
                  </a:lnTo>
                  <a:lnTo>
                    <a:pt x="340" y="302"/>
                  </a:lnTo>
                  <a:lnTo>
                    <a:pt x="334" y="314"/>
                  </a:lnTo>
                  <a:lnTo>
                    <a:pt x="326" y="326"/>
                  </a:lnTo>
                  <a:lnTo>
                    <a:pt x="318" y="338"/>
                  </a:lnTo>
                  <a:lnTo>
                    <a:pt x="308" y="348"/>
                  </a:lnTo>
                  <a:lnTo>
                    <a:pt x="298" y="356"/>
                  </a:lnTo>
                  <a:lnTo>
                    <a:pt x="288" y="364"/>
                  </a:lnTo>
                  <a:lnTo>
                    <a:pt x="278" y="370"/>
                  </a:lnTo>
                  <a:lnTo>
                    <a:pt x="266" y="374"/>
                  </a:lnTo>
                  <a:lnTo>
                    <a:pt x="254" y="376"/>
                  </a:lnTo>
                  <a:lnTo>
                    <a:pt x="242" y="378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3044" y="1370"/>
              <a:ext cx="410" cy="402"/>
            </a:xfrm>
            <a:custGeom>
              <a:avLst/>
              <a:gdLst>
                <a:gd name="T0" fmla="*/ 362 w 410"/>
                <a:gd name="T1" fmla="*/ 108 h 402"/>
                <a:gd name="T2" fmla="*/ 354 w 410"/>
                <a:gd name="T3" fmla="*/ 76 h 402"/>
                <a:gd name="T4" fmla="*/ 330 w 410"/>
                <a:gd name="T5" fmla="*/ 46 h 402"/>
                <a:gd name="T6" fmla="*/ 260 w 410"/>
                <a:gd name="T7" fmla="*/ 8 h 402"/>
                <a:gd name="T8" fmla="*/ 204 w 410"/>
                <a:gd name="T9" fmla="*/ 0 h 402"/>
                <a:gd name="T10" fmla="*/ 150 w 410"/>
                <a:gd name="T11" fmla="*/ 6 h 402"/>
                <a:gd name="T12" fmla="*/ 86 w 410"/>
                <a:gd name="T13" fmla="*/ 34 h 402"/>
                <a:gd name="T14" fmla="*/ 56 w 410"/>
                <a:gd name="T15" fmla="*/ 62 h 402"/>
                <a:gd name="T16" fmla="*/ 34 w 410"/>
                <a:gd name="T17" fmla="*/ 98 h 402"/>
                <a:gd name="T18" fmla="*/ 24 w 410"/>
                <a:gd name="T19" fmla="*/ 144 h 402"/>
                <a:gd name="T20" fmla="*/ 56 w 410"/>
                <a:gd name="T21" fmla="*/ 110 h 402"/>
                <a:gd name="T22" fmla="*/ 114 w 410"/>
                <a:gd name="T23" fmla="*/ 80 h 402"/>
                <a:gd name="T24" fmla="*/ 178 w 410"/>
                <a:gd name="T25" fmla="*/ 78 h 402"/>
                <a:gd name="T26" fmla="*/ 198 w 410"/>
                <a:gd name="T27" fmla="*/ 84 h 402"/>
                <a:gd name="T28" fmla="*/ 224 w 410"/>
                <a:gd name="T29" fmla="*/ 104 h 402"/>
                <a:gd name="T30" fmla="*/ 238 w 410"/>
                <a:gd name="T31" fmla="*/ 140 h 402"/>
                <a:gd name="T32" fmla="*/ 224 w 410"/>
                <a:gd name="T33" fmla="*/ 162 h 402"/>
                <a:gd name="T34" fmla="*/ 84 w 410"/>
                <a:gd name="T35" fmla="*/ 202 h 402"/>
                <a:gd name="T36" fmla="*/ 46 w 410"/>
                <a:gd name="T37" fmla="*/ 218 h 402"/>
                <a:gd name="T38" fmla="*/ 10 w 410"/>
                <a:gd name="T39" fmla="*/ 256 h 402"/>
                <a:gd name="T40" fmla="*/ 0 w 410"/>
                <a:gd name="T41" fmla="*/ 304 h 402"/>
                <a:gd name="T42" fmla="*/ 8 w 410"/>
                <a:gd name="T43" fmla="*/ 338 h 402"/>
                <a:gd name="T44" fmla="*/ 42 w 410"/>
                <a:gd name="T45" fmla="*/ 384 h 402"/>
                <a:gd name="T46" fmla="*/ 84 w 410"/>
                <a:gd name="T47" fmla="*/ 400 h 402"/>
                <a:gd name="T48" fmla="*/ 110 w 410"/>
                <a:gd name="T49" fmla="*/ 402 h 402"/>
                <a:gd name="T50" fmla="*/ 178 w 410"/>
                <a:gd name="T51" fmla="*/ 386 h 402"/>
                <a:gd name="T52" fmla="*/ 212 w 410"/>
                <a:gd name="T53" fmla="*/ 368 h 402"/>
                <a:gd name="T54" fmla="*/ 242 w 410"/>
                <a:gd name="T55" fmla="*/ 342 h 402"/>
                <a:gd name="T56" fmla="*/ 268 w 410"/>
                <a:gd name="T57" fmla="*/ 380 h 402"/>
                <a:gd name="T58" fmla="*/ 302 w 410"/>
                <a:gd name="T59" fmla="*/ 398 h 402"/>
                <a:gd name="T60" fmla="*/ 328 w 410"/>
                <a:gd name="T61" fmla="*/ 402 h 402"/>
                <a:gd name="T62" fmla="*/ 364 w 410"/>
                <a:gd name="T63" fmla="*/ 390 h 402"/>
                <a:gd name="T64" fmla="*/ 396 w 410"/>
                <a:gd name="T65" fmla="*/ 362 h 402"/>
                <a:gd name="T66" fmla="*/ 410 w 410"/>
                <a:gd name="T67" fmla="*/ 338 h 402"/>
                <a:gd name="T68" fmla="*/ 380 w 410"/>
                <a:gd name="T69" fmla="*/ 342 h 402"/>
                <a:gd name="T70" fmla="*/ 364 w 410"/>
                <a:gd name="T71" fmla="*/ 326 h 402"/>
                <a:gd name="T72" fmla="*/ 362 w 410"/>
                <a:gd name="T73" fmla="*/ 306 h 402"/>
                <a:gd name="T74" fmla="*/ 240 w 410"/>
                <a:gd name="T75" fmla="*/ 296 h 402"/>
                <a:gd name="T76" fmla="*/ 224 w 410"/>
                <a:gd name="T77" fmla="*/ 328 h 402"/>
                <a:gd name="T78" fmla="*/ 192 w 410"/>
                <a:gd name="T79" fmla="*/ 344 h 402"/>
                <a:gd name="T80" fmla="*/ 164 w 410"/>
                <a:gd name="T81" fmla="*/ 344 h 402"/>
                <a:gd name="T82" fmla="*/ 130 w 410"/>
                <a:gd name="T83" fmla="*/ 324 h 402"/>
                <a:gd name="T84" fmla="*/ 118 w 410"/>
                <a:gd name="T85" fmla="*/ 290 h 402"/>
                <a:gd name="T86" fmla="*/ 120 w 410"/>
                <a:gd name="T87" fmla="*/ 262 h 402"/>
                <a:gd name="T88" fmla="*/ 140 w 410"/>
                <a:gd name="T89" fmla="*/ 232 h 402"/>
                <a:gd name="T90" fmla="*/ 240 w 410"/>
                <a:gd name="T91" fmla="*/ 188 h 4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10"/>
                <a:gd name="T139" fmla="*/ 0 h 402"/>
                <a:gd name="T140" fmla="*/ 410 w 410"/>
                <a:gd name="T141" fmla="*/ 402 h 40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10" h="402">
                  <a:moveTo>
                    <a:pt x="362" y="306"/>
                  </a:moveTo>
                  <a:lnTo>
                    <a:pt x="362" y="108"/>
                  </a:lnTo>
                  <a:lnTo>
                    <a:pt x="360" y="98"/>
                  </a:lnTo>
                  <a:lnTo>
                    <a:pt x="358" y="86"/>
                  </a:lnTo>
                  <a:lnTo>
                    <a:pt x="354" y="76"/>
                  </a:lnTo>
                  <a:lnTo>
                    <a:pt x="348" y="64"/>
                  </a:lnTo>
                  <a:lnTo>
                    <a:pt x="340" y="56"/>
                  </a:lnTo>
                  <a:lnTo>
                    <a:pt x="330" y="46"/>
                  </a:lnTo>
                  <a:lnTo>
                    <a:pt x="310" y="30"/>
                  </a:lnTo>
                  <a:lnTo>
                    <a:pt x="286" y="18"/>
                  </a:lnTo>
                  <a:lnTo>
                    <a:pt x="260" y="8"/>
                  </a:lnTo>
                  <a:lnTo>
                    <a:pt x="232" y="2"/>
                  </a:lnTo>
                  <a:lnTo>
                    <a:pt x="204" y="0"/>
                  </a:lnTo>
                  <a:lnTo>
                    <a:pt x="178" y="2"/>
                  </a:lnTo>
                  <a:lnTo>
                    <a:pt x="150" y="6"/>
                  </a:lnTo>
                  <a:lnTo>
                    <a:pt x="124" y="14"/>
                  </a:lnTo>
                  <a:lnTo>
                    <a:pt x="98" y="26"/>
                  </a:lnTo>
                  <a:lnTo>
                    <a:pt x="86" y="34"/>
                  </a:lnTo>
                  <a:lnTo>
                    <a:pt x="76" y="42"/>
                  </a:lnTo>
                  <a:lnTo>
                    <a:pt x="66" y="50"/>
                  </a:lnTo>
                  <a:lnTo>
                    <a:pt x="56" y="62"/>
                  </a:lnTo>
                  <a:lnTo>
                    <a:pt x="48" y="72"/>
                  </a:lnTo>
                  <a:lnTo>
                    <a:pt x="40" y="84"/>
                  </a:lnTo>
                  <a:lnTo>
                    <a:pt x="34" y="98"/>
                  </a:lnTo>
                  <a:lnTo>
                    <a:pt x="28" y="112"/>
                  </a:lnTo>
                  <a:lnTo>
                    <a:pt x="26" y="128"/>
                  </a:lnTo>
                  <a:lnTo>
                    <a:pt x="24" y="144"/>
                  </a:lnTo>
                  <a:lnTo>
                    <a:pt x="40" y="126"/>
                  </a:lnTo>
                  <a:lnTo>
                    <a:pt x="56" y="110"/>
                  </a:lnTo>
                  <a:lnTo>
                    <a:pt x="74" y="96"/>
                  </a:lnTo>
                  <a:lnTo>
                    <a:pt x="94" y="86"/>
                  </a:lnTo>
                  <a:lnTo>
                    <a:pt x="114" y="80"/>
                  </a:lnTo>
                  <a:lnTo>
                    <a:pt x="134" y="76"/>
                  </a:lnTo>
                  <a:lnTo>
                    <a:pt x="156" y="76"/>
                  </a:lnTo>
                  <a:lnTo>
                    <a:pt x="178" y="78"/>
                  </a:lnTo>
                  <a:lnTo>
                    <a:pt x="192" y="82"/>
                  </a:lnTo>
                  <a:lnTo>
                    <a:pt x="198" y="84"/>
                  </a:lnTo>
                  <a:lnTo>
                    <a:pt x="214" y="94"/>
                  </a:lnTo>
                  <a:lnTo>
                    <a:pt x="224" y="104"/>
                  </a:lnTo>
                  <a:lnTo>
                    <a:pt x="232" y="116"/>
                  </a:lnTo>
                  <a:lnTo>
                    <a:pt x="238" y="128"/>
                  </a:lnTo>
                  <a:lnTo>
                    <a:pt x="238" y="140"/>
                  </a:lnTo>
                  <a:lnTo>
                    <a:pt x="236" y="150"/>
                  </a:lnTo>
                  <a:lnTo>
                    <a:pt x="228" y="158"/>
                  </a:lnTo>
                  <a:lnTo>
                    <a:pt x="224" y="162"/>
                  </a:lnTo>
                  <a:lnTo>
                    <a:pt x="218" y="164"/>
                  </a:lnTo>
                  <a:lnTo>
                    <a:pt x="178" y="176"/>
                  </a:lnTo>
                  <a:lnTo>
                    <a:pt x="84" y="202"/>
                  </a:lnTo>
                  <a:lnTo>
                    <a:pt x="64" y="210"/>
                  </a:lnTo>
                  <a:lnTo>
                    <a:pt x="46" y="218"/>
                  </a:lnTo>
                  <a:lnTo>
                    <a:pt x="32" y="230"/>
                  </a:lnTo>
                  <a:lnTo>
                    <a:pt x="20" y="242"/>
                  </a:lnTo>
                  <a:lnTo>
                    <a:pt x="10" y="256"/>
                  </a:lnTo>
                  <a:lnTo>
                    <a:pt x="4" y="270"/>
                  </a:lnTo>
                  <a:lnTo>
                    <a:pt x="0" y="286"/>
                  </a:lnTo>
                  <a:lnTo>
                    <a:pt x="0" y="304"/>
                  </a:lnTo>
                  <a:lnTo>
                    <a:pt x="2" y="322"/>
                  </a:lnTo>
                  <a:lnTo>
                    <a:pt x="8" y="338"/>
                  </a:lnTo>
                  <a:lnTo>
                    <a:pt x="16" y="356"/>
                  </a:lnTo>
                  <a:lnTo>
                    <a:pt x="28" y="370"/>
                  </a:lnTo>
                  <a:lnTo>
                    <a:pt x="42" y="384"/>
                  </a:lnTo>
                  <a:lnTo>
                    <a:pt x="62" y="394"/>
                  </a:lnTo>
                  <a:lnTo>
                    <a:pt x="72" y="396"/>
                  </a:lnTo>
                  <a:lnTo>
                    <a:pt x="84" y="400"/>
                  </a:lnTo>
                  <a:lnTo>
                    <a:pt x="98" y="400"/>
                  </a:lnTo>
                  <a:lnTo>
                    <a:pt x="110" y="402"/>
                  </a:lnTo>
                  <a:lnTo>
                    <a:pt x="144" y="396"/>
                  </a:lnTo>
                  <a:lnTo>
                    <a:pt x="162" y="392"/>
                  </a:lnTo>
                  <a:lnTo>
                    <a:pt x="178" y="386"/>
                  </a:lnTo>
                  <a:lnTo>
                    <a:pt x="194" y="376"/>
                  </a:lnTo>
                  <a:lnTo>
                    <a:pt x="212" y="368"/>
                  </a:lnTo>
                  <a:lnTo>
                    <a:pt x="226" y="356"/>
                  </a:lnTo>
                  <a:lnTo>
                    <a:pt x="242" y="342"/>
                  </a:lnTo>
                  <a:lnTo>
                    <a:pt x="250" y="356"/>
                  </a:lnTo>
                  <a:lnTo>
                    <a:pt x="258" y="368"/>
                  </a:lnTo>
                  <a:lnTo>
                    <a:pt x="268" y="380"/>
                  </a:lnTo>
                  <a:lnTo>
                    <a:pt x="278" y="388"/>
                  </a:lnTo>
                  <a:lnTo>
                    <a:pt x="290" y="394"/>
                  </a:lnTo>
                  <a:lnTo>
                    <a:pt x="302" y="398"/>
                  </a:lnTo>
                  <a:lnTo>
                    <a:pt x="314" y="400"/>
                  </a:lnTo>
                  <a:lnTo>
                    <a:pt x="328" y="402"/>
                  </a:lnTo>
                  <a:lnTo>
                    <a:pt x="340" y="400"/>
                  </a:lnTo>
                  <a:lnTo>
                    <a:pt x="352" y="396"/>
                  </a:lnTo>
                  <a:lnTo>
                    <a:pt x="364" y="390"/>
                  </a:lnTo>
                  <a:lnTo>
                    <a:pt x="376" y="382"/>
                  </a:lnTo>
                  <a:lnTo>
                    <a:pt x="388" y="374"/>
                  </a:lnTo>
                  <a:lnTo>
                    <a:pt x="396" y="362"/>
                  </a:lnTo>
                  <a:lnTo>
                    <a:pt x="404" y="350"/>
                  </a:lnTo>
                  <a:lnTo>
                    <a:pt x="410" y="338"/>
                  </a:lnTo>
                  <a:lnTo>
                    <a:pt x="398" y="342"/>
                  </a:lnTo>
                  <a:lnTo>
                    <a:pt x="388" y="342"/>
                  </a:lnTo>
                  <a:lnTo>
                    <a:pt x="380" y="342"/>
                  </a:lnTo>
                  <a:lnTo>
                    <a:pt x="374" y="338"/>
                  </a:lnTo>
                  <a:lnTo>
                    <a:pt x="368" y="334"/>
                  </a:lnTo>
                  <a:lnTo>
                    <a:pt x="364" y="326"/>
                  </a:lnTo>
                  <a:lnTo>
                    <a:pt x="362" y="316"/>
                  </a:lnTo>
                  <a:lnTo>
                    <a:pt x="362" y="306"/>
                  </a:lnTo>
                  <a:close/>
                  <a:moveTo>
                    <a:pt x="240" y="282"/>
                  </a:moveTo>
                  <a:lnTo>
                    <a:pt x="240" y="282"/>
                  </a:lnTo>
                  <a:lnTo>
                    <a:pt x="240" y="296"/>
                  </a:lnTo>
                  <a:lnTo>
                    <a:pt x="236" y="308"/>
                  </a:lnTo>
                  <a:lnTo>
                    <a:pt x="232" y="320"/>
                  </a:lnTo>
                  <a:lnTo>
                    <a:pt x="224" y="328"/>
                  </a:lnTo>
                  <a:lnTo>
                    <a:pt x="216" y="336"/>
                  </a:lnTo>
                  <a:lnTo>
                    <a:pt x="204" y="342"/>
                  </a:lnTo>
                  <a:lnTo>
                    <a:pt x="192" y="344"/>
                  </a:lnTo>
                  <a:lnTo>
                    <a:pt x="178" y="346"/>
                  </a:lnTo>
                  <a:lnTo>
                    <a:pt x="164" y="344"/>
                  </a:lnTo>
                  <a:lnTo>
                    <a:pt x="150" y="340"/>
                  </a:lnTo>
                  <a:lnTo>
                    <a:pt x="140" y="332"/>
                  </a:lnTo>
                  <a:lnTo>
                    <a:pt x="130" y="324"/>
                  </a:lnTo>
                  <a:lnTo>
                    <a:pt x="124" y="314"/>
                  </a:lnTo>
                  <a:lnTo>
                    <a:pt x="120" y="302"/>
                  </a:lnTo>
                  <a:lnTo>
                    <a:pt x="118" y="290"/>
                  </a:lnTo>
                  <a:lnTo>
                    <a:pt x="116" y="278"/>
                  </a:lnTo>
                  <a:lnTo>
                    <a:pt x="120" y="262"/>
                  </a:lnTo>
                  <a:lnTo>
                    <a:pt x="126" y="248"/>
                  </a:lnTo>
                  <a:lnTo>
                    <a:pt x="134" y="236"/>
                  </a:lnTo>
                  <a:lnTo>
                    <a:pt x="140" y="232"/>
                  </a:lnTo>
                  <a:lnTo>
                    <a:pt x="146" y="228"/>
                  </a:lnTo>
                  <a:lnTo>
                    <a:pt x="178" y="216"/>
                  </a:lnTo>
                  <a:lnTo>
                    <a:pt x="240" y="188"/>
                  </a:lnTo>
                  <a:lnTo>
                    <a:pt x="240" y="282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1908" y="1248"/>
              <a:ext cx="1070" cy="1142"/>
            </a:xfrm>
            <a:custGeom>
              <a:avLst/>
              <a:gdLst>
                <a:gd name="T0" fmla="*/ 1014 w 1070"/>
                <a:gd name="T1" fmla="*/ 718 h 1142"/>
                <a:gd name="T2" fmla="*/ 920 w 1070"/>
                <a:gd name="T3" fmla="*/ 650 h 1142"/>
                <a:gd name="T4" fmla="*/ 840 w 1070"/>
                <a:gd name="T5" fmla="*/ 644 h 1142"/>
                <a:gd name="T6" fmla="*/ 718 w 1070"/>
                <a:gd name="T7" fmla="*/ 704 h 1142"/>
                <a:gd name="T8" fmla="*/ 686 w 1070"/>
                <a:gd name="T9" fmla="*/ 788 h 1142"/>
                <a:gd name="T10" fmla="*/ 774 w 1070"/>
                <a:gd name="T11" fmla="*/ 722 h 1142"/>
                <a:gd name="T12" fmla="*/ 860 w 1070"/>
                <a:gd name="T13" fmla="*/ 728 h 1142"/>
                <a:gd name="T14" fmla="*/ 896 w 1070"/>
                <a:gd name="T15" fmla="*/ 794 h 1142"/>
                <a:gd name="T16" fmla="*/ 746 w 1070"/>
                <a:gd name="T17" fmla="*/ 846 h 1142"/>
                <a:gd name="T18" fmla="*/ 666 w 1070"/>
                <a:gd name="T19" fmla="*/ 914 h 1142"/>
                <a:gd name="T20" fmla="*/ 640 w 1070"/>
                <a:gd name="T21" fmla="*/ 974 h 1142"/>
                <a:gd name="T22" fmla="*/ 590 w 1070"/>
                <a:gd name="T23" fmla="*/ 968 h 1142"/>
                <a:gd name="T24" fmla="*/ 566 w 1070"/>
                <a:gd name="T25" fmla="*/ 708 h 1142"/>
                <a:gd name="T26" fmla="*/ 554 w 1070"/>
                <a:gd name="T27" fmla="*/ 516 h 1142"/>
                <a:gd name="T28" fmla="*/ 472 w 1070"/>
                <a:gd name="T29" fmla="*/ 642 h 1142"/>
                <a:gd name="T30" fmla="*/ 386 w 1070"/>
                <a:gd name="T31" fmla="*/ 502 h 1142"/>
                <a:gd name="T32" fmla="*/ 346 w 1070"/>
                <a:gd name="T33" fmla="*/ 442 h 1142"/>
                <a:gd name="T34" fmla="*/ 180 w 1070"/>
                <a:gd name="T35" fmla="*/ 20 h 1142"/>
                <a:gd name="T36" fmla="*/ 214 w 1070"/>
                <a:gd name="T37" fmla="*/ 70 h 1142"/>
                <a:gd name="T38" fmla="*/ 204 w 1070"/>
                <a:gd name="T39" fmla="*/ 464 h 1142"/>
                <a:gd name="T40" fmla="*/ 116 w 1070"/>
                <a:gd name="T41" fmla="*/ 522 h 1142"/>
                <a:gd name="T42" fmla="*/ 48 w 1070"/>
                <a:gd name="T43" fmla="*/ 586 h 1142"/>
                <a:gd name="T44" fmla="*/ 30 w 1070"/>
                <a:gd name="T45" fmla="*/ 678 h 1142"/>
                <a:gd name="T46" fmla="*/ 84 w 1070"/>
                <a:gd name="T47" fmla="*/ 764 h 1142"/>
                <a:gd name="T48" fmla="*/ 280 w 1070"/>
                <a:gd name="T49" fmla="*/ 940 h 1142"/>
                <a:gd name="T50" fmla="*/ 274 w 1070"/>
                <a:gd name="T51" fmla="*/ 1032 h 1142"/>
                <a:gd name="T52" fmla="*/ 202 w 1070"/>
                <a:gd name="T53" fmla="*/ 1086 h 1142"/>
                <a:gd name="T54" fmla="*/ 120 w 1070"/>
                <a:gd name="T55" fmla="*/ 1082 h 1142"/>
                <a:gd name="T56" fmla="*/ 0 w 1070"/>
                <a:gd name="T57" fmla="*/ 1020 h 1142"/>
                <a:gd name="T58" fmla="*/ 122 w 1070"/>
                <a:gd name="T59" fmla="*/ 1124 h 1142"/>
                <a:gd name="T60" fmla="*/ 278 w 1070"/>
                <a:gd name="T61" fmla="*/ 1132 h 1142"/>
                <a:gd name="T62" fmla="*/ 402 w 1070"/>
                <a:gd name="T63" fmla="*/ 1058 h 1142"/>
                <a:gd name="T64" fmla="*/ 432 w 1070"/>
                <a:gd name="T65" fmla="*/ 984 h 1142"/>
                <a:gd name="T66" fmla="*/ 408 w 1070"/>
                <a:gd name="T67" fmla="*/ 860 h 1142"/>
                <a:gd name="T68" fmla="*/ 170 w 1070"/>
                <a:gd name="T69" fmla="*/ 662 h 1142"/>
                <a:gd name="T70" fmla="*/ 144 w 1070"/>
                <a:gd name="T71" fmla="*/ 604 h 1142"/>
                <a:gd name="T72" fmla="*/ 166 w 1070"/>
                <a:gd name="T73" fmla="*/ 548 h 1142"/>
                <a:gd name="T74" fmla="*/ 248 w 1070"/>
                <a:gd name="T75" fmla="*/ 516 h 1142"/>
                <a:gd name="T76" fmla="*/ 328 w 1070"/>
                <a:gd name="T77" fmla="*/ 548 h 1142"/>
                <a:gd name="T78" fmla="*/ 376 w 1070"/>
                <a:gd name="T79" fmla="*/ 632 h 1142"/>
                <a:gd name="T80" fmla="*/ 444 w 1070"/>
                <a:gd name="T81" fmla="*/ 914 h 1142"/>
                <a:gd name="T82" fmla="*/ 484 w 1070"/>
                <a:gd name="T83" fmla="*/ 1020 h 1142"/>
                <a:gd name="T84" fmla="*/ 546 w 1070"/>
                <a:gd name="T85" fmla="*/ 1042 h 1142"/>
                <a:gd name="T86" fmla="*/ 632 w 1070"/>
                <a:gd name="T87" fmla="*/ 1028 h 1142"/>
                <a:gd name="T88" fmla="*/ 690 w 1070"/>
                <a:gd name="T89" fmla="*/ 1014 h 1142"/>
                <a:gd name="T90" fmla="*/ 772 w 1070"/>
                <a:gd name="T91" fmla="*/ 1044 h 1142"/>
                <a:gd name="T92" fmla="*/ 856 w 1070"/>
                <a:gd name="T93" fmla="*/ 1020 h 1142"/>
                <a:gd name="T94" fmla="*/ 918 w 1070"/>
                <a:gd name="T95" fmla="*/ 1012 h 1142"/>
                <a:gd name="T96" fmla="*/ 988 w 1070"/>
                <a:gd name="T97" fmla="*/ 1044 h 1142"/>
                <a:gd name="T98" fmla="*/ 1048 w 1070"/>
                <a:gd name="T99" fmla="*/ 1016 h 1142"/>
                <a:gd name="T100" fmla="*/ 1050 w 1070"/>
                <a:gd name="T101" fmla="*/ 986 h 1142"/>
                <a:gd name="T102" fmla="*/ 1022 w 1070"/>
                <a:gd name="T103" fmla="*/ 948 h 1142"/>
                <a:gd name="T104" fmla="*/ 892 w 1070"/>
                <a:gd name="T105" fmla="*/ 962 h 1142"/>
                <a:gd name="T106" fmla="*/ 840 w 1070"/>
                <a:gd name="T107" fmla="*/ 988 h 1142"/>
                <a:gd name="T108" fmla="*/ 780 w 1070"/>
                <a:gd name="T109" fmla="*/ 946 h 1142"/>
                <a:gd name="T110" fmla="*/ 796 w 1070"/>
                <a:gd name="T111" fmla="*/ 880 h 11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70"/>
                <a:gd name="T169" fmla="*/ 0 h 1142"/>
                <a:gd name="T170" fmla="*/ 1070 w 1070"/>
                <a:gd name="T171" fmla="*/ 1142 h 114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70" h="1142">
                  <a:moveTo>
                    <a:pt x="1022" y="948"/>
                  </a:moveTo>
                  <a:lnTo>
                    <a:pt x="1022" y="752"/>
                  </a:lnTo>
                  <a:lnTo>
                    <a:pt x="1022" y="740"/>
                  </a:lnTo>
                  <a:lnTo>
                    <a:pt x="1018" y="728"/>
                  </a:lnTo>
                  <a:lnTo>
                    <a:pt x="1014" y="718"/>
                  </a:lnTo>
                  <a:lnTo>
                    <a:pt x="1008" y="708"/>
                  </a:lnTo>
                  <a:lnTo>
                    <a:pt x="1000" y="698"/>
                  </a:lnTo>
                  <a:lnTo>
                    <a:pt x="992" y="690"/>
                  </a:lnTo>
                  <a:lnTo>
                    <a:pt x="970" y="674"/>
                  </a:lnTo>
                  <a:lnTo>
                    <a:pt x="946" y="660"/>
                  </a:lnTo>
                  <a:lnTo>
                    <a:pt x="920" y="650"/>
                  </a:lnTo>
                  <a:lnTo>
                    <a:pt x="892" y="644"/>
                  </a:lnTo>
                  <a:lnTo>
                    <a:pt x="866" y="642"/>
                  </a:lnTo>
                  <a:lnTo>
                    <a:pt x="852" y="642"/>
                  </a:lnTo>
                  <a:lnTo>
                    <a:pt x="840" y="644"/>
                  </a:lnTo>
                  <a:lnTo>
                    <a:pt x="812" y="650"/>
                  </a:lnTo>
                  <a:lnTo>
                    <a:pt x="786" y="658"/>
                  </a:lnTo>
                  <a:lnTo>
                    <a:pt x="760" y="670"/>
                  </a:lnTo>
                  <a:lnTo>
                    <a:pt x="738" y="684"/>
                  </a:lnTo>
                  <a:lnTo>
                    <a:pt x="728" y="694"/>
                  </a:lnTo>
                  <a:lnTo>
                    <a:pt x="718" y="704"/>
                  </a:lnTo>
                  <a:lnTo>
                    <a:pt x="710" y="716"/>
                  </a:lnTo>
                  <a:lnTo>
                    <a:pt x="702" y="728"/>
                  </a:lnTo>
                  <a:lnTo>
                    <a:pt x="696" y="742"/>
                  </a:lnTo>
                  <a:lnTo>
                    <a:pt x="692" y="756"/>
                  </a:lnTo>
                  <a:lnTo>
                    <a:pt x="688" y="772"/>
                  </a:lnTo>
                  <a:lnTo>
                    <a:pt x="686" y="788"/>
                  </a:lnTo>
                  <a:lnTo>
                    <a:pt x="702" y="768"/>
                  </a:lnTo>
                  <a:lnTo>
                    <a:pt x="718" y="752"/>
                  </a:lnTo>
                  <a:lnTo>
                    <a:pt x="736" y="740"/>
                  </a:lnTo>
                  <a:lnTo>
                    <a:pt x="756" y="730"/>
                  </a:lnTo>
                  <a:lnTo>
                    <a:pt x="774" y="722"/>
                  </a:lnTo>
                  <a:lnTo>
                    <a:pt x="796" y="718"/>
                  </a:lnTo>
                  <a:lnTo>
                    <a:pt x="818" y="718"/>
                  </a:lnTo>
                  <a:lnTo>
                    <a:pt x="840" y="722"/>
                  </a:lnTo>
                  <a:lnTo>
                    <a:pt x="860" y="728"/>
                  </a:lnTo>
                  <a:lnTo>
                    <a:pt x="874" y="736"/>
                  </a:lnTo>
                  <a:lnTo>
                    <a:pt x="886" y="746"/>
                  </a:lnTo>
                  <a:lnTo>
                    <a:pt x="894" y="758"/>
                  </a:lnTo>
                  <a:lnTo>
                    <a:pt x="898" y="770"/>
                  </a:lnTo>
                  <a:lnTo>
                    <a:pt x="900" y="782"/>
                  </a:lnTo>
                  <a:lnTo>
                    <a:pt x="896" y="794"/>
                  </a:lnTo>
                  <a:lnTo>
                    <a:pt x="890" y="802"/>
                  </a:lnTo>
                  <a:lnTo>
                    <a:pt x="884" y="806"/>
                  </a:lnTo>
                  <a:lnTo>
                    <a:pt x="878" y="808"/>
                  </a:lnTo>
                  <a:lnTo>
                    <a:pt x="840" y="820"/>
                  </a:lnTo>
                  <a:lnTo>
                    <a:pt x="746" y="846"/>
                  </a:lnTo>
                  <a:lnTo>
                    <a:pt x="726" y="852"/>
                  </a:lnTo>
                  <a:lnTo>
                    <a:pt x="708" y="862"/>
                  </a:lnTo>
                  <a:lnTo>
                    <a:pt x="694" y="872"/>
                  </a:lnTo>
                  <a:lnTo>
                    <a:pt x="682" y="884"/>
                  </a:lnTo>
                  <a:lnTo>
                    <a:pt x="674" y="898"/>
                  </a:lnTo>
                  <a:lnTo>
                    <a:pt x="666" y="914"/>
                  </a:lnTo>
                  <a:lnTo>
                    <a:pt x="662" y="930"/>
                  </a:lnTo>
                  <a:lnTo>
                    <a:pt x="662" y="946"/>
                  </a:lnTo>
                  <a:lnTo>
                    <a:pt x="664" y="966"/>
                  </a:lnTo>
                  <a:lnTo>
                    <a:pt x="640" y="974"/>
                  </a:lnTo>
                  <a:lnTo>
                    <a:pt x="630" y="976"/>
                  </a:lnTo>
                  <a:lnTo>
                    <a:pt x="620" y="976"/>
                  </a:lnTo>
                  <a:lnTo>
                    <a:pt x="612" y="976"/>
                  </a:lnTo>
                  <a:lnTo>
                    <a:pt x="604" y="974"/>
                  </a:lnTo>
                  <a:lnTo>
                    <a:pt x="596" y="972"/>
                  </a:lnTo>
                  <a:lnTo>
                    <a:pt x="590" y="968"/>
                  </a:lnTo>
                  <a:lnTo>
                    <a:pt x="584" y="962"/>
                  </a:lnTo>
                  <a:lnTo>
                    <a:pt x="580" y="956"/>
                  </a:lnTo>
                  <a:lnTo>
                    <a:pt x="572" y="942"/>
                  </a:lnTo>
                  <a:lnTo>
                    <a:pt x="568" y="924"/>
                  </a:lnTo>
                  <a:lnTo>
                    <a:pt x="566" y="904"/>
                  </a:lnTo>
                  <a:lnTo>
                    <a:pt x="566" y="708"/>
                  </a:lnTo>
                  <a:lnTo>
                    <a:pt x="684" y="708"/>
                  </a:lnTo>
                  <a:lnTo>
                    <a:pt x="684" y="672"/>
                  </a:lnTo>
                  <a:lnTo>
                    <a:pt x="566" y="672"/>
                  </a:lnTo>
                  <a:lnTo>
                    <a:pt x="566" y="520"/>
                  </a:lnTo>
                  <a:lnTo>
                    <a:pt x="554" y="516"/>
                  </a:lnTo>
                  <a:lnTo>
                    <a:pt x="546" y="542"/>
                  </a:lnTo>
                  <a:lnTo>
                    <a:pt x="536" y="568"/>
                  </a:lnTo>
                  <a:lnTo>
                    <a:pt x="524" y="588"/>
                  </a:lnTo>
                  <a:lnTo>
                    <a:pt x="510" y="608"/>
                  </a:lnTo>
                  <a:lnTo>
                    <a:pt x="492" y="626"/>
                  </a:lnTo>
                  <a:lnTo>
                    <a:pt x="472" y="642"/>
                  </a:lnTo>
                  <a:lnTo>
                    <a:pt x="446" y="656"/>
                  </a:lnTo>
                  <a:lnTo>
                    <a:pt x="416" y="668"/>
                  </a:lnTo>
                  <a:lnTo>
                    <a:pt x="416" y="508"/>
                  </a:lnTo>
                  <a:lnTo>
                    <a:pt x="400" y="506"/>
                  </a:lnTo>
                  <a:lnTo>
                    <a:pt x="386" y="502"/>
                  </a:lnTo>
                  <a:lnTo>
                    <a:pt x="374" y="498"/>
                  </a:lnTo>
                  <a:lnTo>
                    <a:pt x="366" y="490"/>
                  </a:lnTo>
                  <a:lnTo>
                    <a:pt x="358" y="482"/>
                  </a:lnTo>
                  <a:lnTo>
                    <a:pt x="352" y="470"/>
                  </a:lnTo>
                  <a:lnTo>
                    <a:pt x="348" y="456"/>
                  </a:lnTo>
                  <a:lnTo>
                    <a:pt x="346" y="442"/>
                  </a:lnTo>
                  <a:lnTo>
                    <a:pt x="346" y="0"/>
                  </a:lnTo>
                  <a:lnTo>
                    <a:pt x="148" y="0"/>
                  </a:lnTo>
                  <a:lnTo>
                    <a:pt x="148" y="16"/>
                  </a:lnTo>
                  <a:lnTo>
                    <a:pt x="166" y="18"/>
                  </a:lnTo>
                  <a:lnTo>
                    <a:pt x="180" y="20"/>
                  </a:lnTo>
                  <a:lnTo>
                    <a:pt x="192" y="24"/>
                  </a:lnTo>
                  <a:lnTo>
                    <a:pt x="200" y="28"/>
                  </a:lnTo>
                  <a:lnTo>
                    <a:pt x="206" y="36"/>
                  </a:lnTo>
                  <a:lnTo>
                    <a:pt x="210" y="44"/>
                  </a:lnTo>
                  <a:lnTo>
                    <a:pt x="214" y="56"/>
                  </a:lnTo>
                  <a:lnTo>
                    <a:pt x="214" y="70"/>
                  </a:lnTo>
                  <a:lnTo>
                    <a:pt x="214" y="430"/>
                  </a:lnTo>
                  <a:lnTo>
                    <a:pt x="214" y="440"/>
                  </a:lnTo>
                  <a:lnTo>
                    <a:pt x="212" y="450"/>
                  </a:lnTo>
                  <a:lnTo>
                    <a:pt x="208" y="458"/>
                  </a:lnTo>
                  <a:lnTo>
                    <a:pt x="204" y="464"/>
                  </a:lnTo>
                  <a:lnTo>
                    <a:pt x="192" y="476"/>
                  </a:lnTo>
                  <a:lnTo>
                    <a:pt x="180" y="486"/>
                  </a:lnTo>
                  <a:lnTo>
                    <a:pt x="162" y="498"/>
                  </a:lnTo>
                  <a:lnTo>
                    <a:pt x="140" y="508"/>
                  </a:lnTo>
                  <a:lnTo>
                    <a:pt x="116" y="522"/>
                  </a:lnTo>
                  <a:lnTo>
                    <a:pt x="92" y="538"/>
                  </a:lnTo>
                  <a:lnTo>
                    <a:pt x="78" y="548"/>
                  </a:lnTo>
                  <a:lnTo>
                    <a:pt x="66" y="560"/>
                  </a:lnTo>
                  <a:lnTo>
                    <a:pt x="56" y="572"/>
                  </a:lnTo>
                  <a:lnTo>
                    <a:pt x="48" y="586"/>
                  </a:lnTo>
                  <a:lnTo>
                    <a:pt x="40" y="600"/>
                  </a:lnTo>
                  <a:lnTo>
                    <a:pt x="36" y="614"/>
                  </a:lnTo>
                  <a:lnTo>
                    <a:pt x="32" y="630"/>
                  </a:lnTo>
                  <a:lnTo>
                    <a:pt x="30" y="646"/>
                  </a:lnTo>
                  <a:lnTo>
                    <a:pt x="28" y="662"/>
                  </a:lnTo>
                  <a:lnTo>
                    <a:pt x="30" y="678"/>
                  </a:lnTo>
                  <a:lnTo>
                    <a:pt x="34" y="694"/>
                  </a:lnTo>
                  <a:lnTo>
                    <a:pt x="40" y="708"/>
                  </a:lnTo>
                  <a:lnTo>
                    <a:pt x="46" y="724"/>
                  </a:lnTo>
                  <a:lnTo>
                    <a:pt x="56" y="738"/>
                  </a:lnTo>
                  <a:lnTo>
                    <a:pt x="68" y="752"/>
                  </a:lnTo>
                  <a:lnTo>
                    <a:pt x="84" y="764"/>
                  </a:lnTo>
                  <a:lnTo>
                    <a:pt x="238" y="884"/>
                  </a:lnTo>
                  <a:lnTo>
                    <a:pt x="254" y="896"/>
                  </a:lnTo>
                  <a:lnTo>
                    <a:pt x="264" y="910"/>
                  </a:lnTo>
                  <a:lnTo>
                    <a:pt x="274" y="924"/>
                  </a:lnTo>
                  <a:lnTo>
                    <a:pt x="280" y="940"/>
                  </a:lnTo>
                  <a:lnTo>
                    <a:pt x="284" y="956"/>
                  </a:lnTo>
                  <a:lnTo>
                    <a:pt x="286" y="972"/>
                  </a:lnTo>
                  <a:lnTo>
                    <a:pt x="286" y="988"/>
                  </a:lnTo>
                  <a:lnTo>
                    <a:pt x="284" y="1002"/>
                  </a:lnTo>
                  <a:lnTo>
                    <a:pt x="280" y="1018"/>
                  </a:lnTo>
                  <a:lnTo>
                    <a:pt x="274" y="1032"/>
                  </a:lnTo>
                  <a:lnTo>
                    <a:pt x="266" y="1044"/>
                  </a:lnTo>
                  <a:lnTo>
                    <a:pt x="256" y="1056"/>
                  </a:lnTo>
                  <a:lnTo>
                    <a:pt x="244" y="1066"/>
                  </a:lnTo>
                  <a:lnTo>
                    <a:pt x="232" y="1074"/>
                  </a:lnTo>
                  <a:lnTo>
                    <a:pt x="218" y="1082"/>
                  </a:lnTo>
                  <a:lnTo>
                    <a:pt x="202" y="1086"/>
                  </a:lnTo>
                  <a:lnTo>
                    <a:pt x="188" y="1088"/>
                  </a:lnTo>
                  <a:lnTo>
                    <a:pt x="174" y="1090"/>
                  </a:lnTo>
                  <a:lnTo>
                    <a:pt x="160" y="1090"/>
                  </a:lnTo>
                  <a:lnTo>
                    <a:pt x="148" y="1088"/>
                  </a:lnTo>
                  <a:lnTo>
                    <a:pt x="120" y="1082"/>
                  </a:lnTo>
                  <a:lnTo>
                    <a:pt x="96" y="1072"/>
                  </a:lnTo>
                  <a:lnTo>
                    <a:pt x="74" y="1060"/>
                  </a:lnTo>
                  <a:lnTo>
                    <a:pt x="52" y="1044"/>
                  </a:lnTo>
                  <a:lnTo>
                    <a:pt x="36" y="1026"/>
                  </a:lnTo>
                  <a:lnTo>
                    <a:pt x="22" y="1008"/>
                  </a:lnTo>
                  <a:lnTo>
                    <a:pt x="0" y="1020"/>
                  </a:lnTo>
                  <a:lnTo>
                    <a:pt x="18" y="1048"/>
                  </a:lnTo>
                  <a:lnTo>
                    <a:pt x="40" y="1072"/>
                  </a:lnTo>
                  <a:lnTo>
                    <a:pt x="66" y="1092"/>
                  </a:lnTo>
                  <a:lnTo>
                    <a:pt x="92" y="1110"/>
                  </a:lnTo>
                  <a:lnTo>
                    <a:pt x="122" y="1124"/>
                  </a:lnTo>
                  <a:lnTo>
                    <a:pt x="152" y="1134"/>
                  </a:lnTo>
                  <a:lnTo>
                    <a:pt x="182" y="1140"/>
                  </a:lnTo>
                  <a:lnTo>
                    <a:pt x="214" y="1142"/>
                  </a:lnTo>
                  <a:lnTo>
                    <a:pt x="246" y="1138"/>
                  </a:lnTo>
                  <a:lnTo>
                    <a:pt x="278" y="1132"/>
                  </a:lnTo>
                  <a:lnTo>
                    <a:pt x="310" y="1120"/>
                  </a:lnTo>
                  <a:lnTo>
                    <a:pt x="340" y="1106"/>
                  </a:lnTo>
                  <a:lnTo>
                    <a:pt x="368" y="1090"/>
                  </a:lnTo>
                  <a:lnTo>
                    <a:pt x="380" y="1080"/>
                  </a:lnTo>
                  <a:lnTo>
                    <a:pt x="392" y="1068"/>
                  </a:lnTo>
                  <a:lnTo>
                    <a:pt x="402" y="1058"/>
                  </a:lnTo>
                  <a:lnTo>
                    <a:pt x="410" y="1046"/>
                  </a:lnTo>
                  <a:lnTo>
                    <a:pt x="418" y="1032"/>
                  </a:lnTo>
                  <a:lnTo>
                    <a:pt x="424" y="1018"/>
                  </a:lnTo>
                  <a:lnTo>
                    <a:pt x="428" y="1000"/>
                  </a:lnTo>
                  <a:lnTo>
                    <a:pt x="432" y="984"/>
                  </a:lnTo>
                  <a:lnTo>
                    <a:pt x="432" y="966"/>
                  </a:lnTo>
                  <a:lnTo>
                    <a:pt x="432" y="950"/>
                  </a:lnTo>
                  <a:lnTo>
                    <a:pt x="430" y="934"/>
                  </a:lnTo>
                  <a:lnTo>
                    <a:pt x="428" y="918"/>
                  </a:lnTo>
                  <a:lnTo>
                    <a:pt x="420" y="888"/>
                  </a:lnTo>
                  <a:lnTo>
                    <a:pt x="408" y="860"/>
                  </a:lnTo>
                  <a:lnTo>
                    <a:pt x="392" y="838"/>
                  </a:lnTo>
                  <a:lnTo>
                    <a:pt x="376" y="818"/>
                  </a:lnTo>
                  <a:lnTo>
                    <a:pt x="360" y="804"/>
                  </a:lnTo>
                  <a:lnTo>
                    <a:pt x="180" y="670"/>
                  </a:lnTo>
                  <a:lnTo>
                    <a:pt x="170" y="662"/>
                  </a:lnTo>
                  <a:lnTo>
                    <a:pt x="162" y="654"/>
                  </a:lnTo>
                  <a:lnTo>
                    <a:pt x="156" y="646"/>
                  </a:lnTo>
                  <a:lnTo>
                    <a:pt x="150" y="638"/>
                  </a:lnTo>
                  <a:lnTo>
                    <a:pt x="148" y="630"/>
                  </a:lnTo>
                  <a:lnTo>
                    <a:pt x="144" y="622"/>
                  </a:lnTo>
                  <a:lnTo>
                    <a:pt x="144" y="604"/>
                  </a:lnTo>
                  <a:lnTo>
                    <a:pt x="144" y="594"/>
                  </a:lnTo>
                  <a:lnTo>
                    <a:pt x="146" y="582"/>
                  </a:lnTo>
                  <a:lnTo>
                    <a:pt x="150" y="572"/>
                  </a:lnTo>
                  <a:lnTo>
                    <a:pt x="154" y="564"/>
                  </a:lnTo>
                  <a:lnTo>
                    <a:pt x="166" y="548"/>
                  </a:lnTo>
                  <a:lnTo>
                    <a:pt x="180" y="536"/>
                  </a:lnTo>
                  <a:lnTo>
                    <a:pt x="198" y="528"/>
                  </a:lnTo>
                  <a:lnTo>
                    <a:pt x="214" y="522"/>
                  </a:lnTo>
                  <a:lnTo>
                    <a:pt x="232" y="516"/>
                  </a:lnTo>
                  <a:lnTo>
                    <a:pt x="248" y="516"/>
                  </a:lnTo>
                  <a:lnTo>
                    <a:pt x="264" y="516"/>
                  </a:lnTo>
                  <a:lnTo>
                    <a:pt x="278" y="520"/>
                  </a:lnTo>
                  <a:lnTo>
                    <a:pt x="292" y="524"/>
                  </a:lnTo>
                  <a:lnTo>
                    <a:pt x="304" y="530"/>
                  </a:lnTo>
                  <a:lnTo>
                    <a:pt x="316" y="538"/>
                  </a:lnTo>
                  <a:lnTo>
                    <a:pt x="328" y="548"/>
                  </a:lnTo>
                  <a:lnTo>
                    <a:pt x="338" y="558"/>
                  </a:lnTo>
                  <a:lnTo>
                    <a:pt x="348" y="572"/>
                  </a:lnTo>
                  <a:lnTo>
                    <a:pt x="356" y="586"/>
                  </a:lnTo>
                  <a:lnTo>
                    <a:pt x="364" y="600"/>
                  </a:lnTo>
                  <a:lnTo>
                    <a:pt x="370" y="616"/>
                  </a:lnTo>
                  <a:lnTo>
                    <a:pt x="376" y="632"/>
                  </a:lnTo>
                  <a:lnTo>
                    <a:pt x="380" y="650"/>
                  </a:lnTo>
                  <a:lnTo>
                    <a:pt x="382" y="668"/>
                  </a:lnTo>
                  <a:lnTo>
                    <a:pt x="386" y="708"/>
                  </a:lnTo>
                  <a:lnTo>
                    <a:pt x="444" y="708"/>
                  </a:lnTo>
                  <a:lnTo>
                    <a:pt x="444" y="914"/>
                  </a:lnTo>
                  <a:lnTo>
                    <a:pt x="444" y="942"/>
                  </a:lnTo>
                  <a:lnTo>
                    <a:pt x="450" y="966"/>
                  </a:lnTo>
                  <a:lnTo>
                    <a:pt x="458" y="988"/>
                  </a:lnTo>
                  <a:lnTo>
                    <a:pt x="468" y="1006"/>
                  </a:lnTo>
                  <a:lnTo>
                    <a:pt x="476" y="1014"/>
                  </a:lnTo>
                  <a:lnTo>
                    <a:pt x="484" y="1020"/>
                  </a:lnTo>
                  <a:lnTo>
                    <a:pt x="492" y="1026"/>
                  </a:lnTo>
                  <a:lnTo>
                    <a:pt x="502" y="1032"/>
                  </a:lnTo>
                  <a:lnTo>
                    <a:pt x="512" y="1036"/>
                  </a:lnTo>
                  <a:lnTo>
                    <a:pt x="522" y="1040"/>
                  </a:lnTo>
                  <a:lnTo>
                    <a:pt x="534" y="1042"/>
                  </a:lnTo>
                  <a:lnTo>
                    <a:pt x="546" y="1042"/>
                  </a:lnTo>
                  <a:lnTo>
                    <a:pt x="562" y="1042"/>
                  </a:lnTo>
                  <a:lnTo>
                    <a:pt x="580" y="1042"/>
                  </a:lnTo>
                  <a:lnTo>
                    <a:pt x="596" y="1040"/>
                  </a:lnTo>
                  <a:lnTo>
                    <a:pt x="614" y="1034"/>
                  </a:lnTo>
                  <a:lnTo>
                    <a:pt x="632" y="1028"/>
                  </a:lnTo>
                  <a:lnTo>
                    <a:pt x="648" y="1018"/>
                  </a:lnTo>
                  <a:lnTo>
                    <a:pt x="664" y="1008"/>
                  </a:lnTo>
                  <a:lnTo>
                    <a:pt x="676" y="994"/>
                  </a:lnTo>
                  <a:lnTo>
                    <a:pt x="682" y="1004"/>
                  </a:lnTo>
                  <a:lnTo>
                    <a:pt x="690" y="1014"/>
                  </a:lnTo>
                  <a:lnTo>
                    <a:pt x="700" y="1022"/>
                  </a:lnTo>
                  <a:lnTo>
                    <a:pt x="712" y="1030"/>
                  </a:lnTo>
                  <a:lnTo>
                    <a:pt x="724" y="1036"/>
                  </a:lnTo>
                  <a:lnTo>
                    <a:pt x="738" y="1040"/>
                  </a:lnTo>
                  <a:lnTo>
                    <a:pt x="754" y="1044"/>
                  </a:lnTo>
                  <a:lnTo>
                    <a:pt x="772" y="1044"/>
                  </a:lnTo>
                  <a:lnTo>
                    <a:pt x="806" y="1040"/>
                  </a:lnTo>
                  <a:lnTo>
                    <a:pt x="822" y="1034"/>
                  </a:lnTo>
                  <a:lnTo>
                    <a:pt x="840" y="1028"/>
                  </a:lnTo>
                  <a:lnTo>
                    <a:pt x="856" y="1020"/>
                  </a:lnTo>
                  <a:lnTo>
                    <a:pt x="872" y="1010"/>
                  </a:lnTo>
                  <a:lnTo>
                    <a:pt x="888" y="998"/>
                  </a:lnTo>
                  <a:lnTo>
                    <a:pt x="902" y="984"/>
                  </a:lnTo>
                  <a:lnTo>
                    <a:pt x="910" y="1000"/>
                  </a:lnTo>
                  <a:lnTo>
                    <a:pt x="918" y="1012"/>
                  </a:lnTo>
                  <a:lnTo>
                    <a:pt x="928" y="1022"/>
                  </a:lnTo>
                  <a:lnTo>
                    <a:pt x="938" y="1030"/>
                  </a:lnTo>
                  <a:lnTo>
                    <a:pt x="950" y="1038"/>
                  </a:lnTo>
                  <a:lnTo>
                    <a:pt x="962" y="1042"/>
                  </a:lnTo>
                  <a:lnTo>
                    <a:pt x="976" y="1044"/>
                  </a:lnTo>
                  <a:lnTo>
                    <a:pt x="988" y="1044"/>
                  </a:lnTo>
                  <a:lnTo>
                    <a:pt x="1000" y="1042"/>
                  </a:lnTo>
                  <a:lnTo>
                    <a:pt x="1014" y="1040"/>
                  </a:lnTo>
                  <a:lnTo>
                    <a:pt x="1026" y="1034"/>
                  </a:lnTo>
                  <a:lnTo>
                    <a:pt x="1038" y="1026"/>
                  </a:lnTo>
                  <a:lnTo>
                    <a:pt x="1048" y="1016"/>
                  </a:lnTo>
                  <a:lnTo>
                    <a:pt x="1058" y="1006"/>
                  </a:lnTo>
                  <a:lnTo>
                    <a:pt x="1064" y="994"/>
                  </a:lnTo>
                  <a:lnTo>
                    <a:pt x="1070" y="980"/>
                  </a:lnTo>
                  <a:lnTo>
                    <a:pt x="1058" y="984"/>
                  </a:lnTo>
                  <a:lnTo>
                    <a:pt x="1050" y="986"/>
                  </a:lnTo>
                  <a:lnTo>
                    <a:pt x="1040" y="986"/>
                  </a:lnTo>
                  <a:lnTo>
                    <a:pt x="1034" y="982"/>
                  </a:lnTo>
                  <a:lnTo>
                    <a:pt x="1028" y="976"/>
                  </a:lnTo>
                  <a:lnTo>
                    <a:pt x="1026" y="970"/>
                  </a:lnTo>
                  <a:lnTo>
                    <a:pt x="1022" y="960"/>
                  </a:lnTo>
                  <a:lnTo>
                    <a:pt x="1022" y="948"/>
                  </a:lnTo>
                  <a:close/>
                  <a:moveTo>
                    <a:pt x="900" y="924"/>
                  </a:moveTo>
                  <a:lnTo>
                    <a:pt x="900" y="924"/>
                  </a:lnTo>
                  <a:lnTo>
                    <a:pt x="900" y="940"/>
                  </a:lnTo>
                  <a:lnTo>
                    <a:pt x="896" y="952"/>
                  </a:lnTo>
                  <a:lnTo>
                    <a:pt x="892" y="962"/>
                  </a:lnTo>
                  <a:lnTo>
                    <a:pt x="884" y="972"/>
                  </a:lnTo>
                  <a:lnTo>
                    <a:pt x="876" y="978"/>
                  </a:lnTo>
                  <a:lnTo>
                    <a:pt x="866" y="984"/>
                  </a:lnTo>
                  <a:lnTo>
                    <a:pt x="854" y="988"/>
                  </a:lnTo>
                  <a:lnTo>
                    <a:pt x="840" y="988"/>
                  </a:lnTo>
                  <a:lnTo>
                    <a:pt x="824" y="988"/>
                  </a:lnTo>
                  <a:lnTo>
                    <a:pt x="810" y="982"/>
                  </a:lnTo>
                  <a:lnTo>
                    <a:pt x="800" y="976"/>
                  </a:lnTo>
                  <a:lnTo>
                    <a:pt x="792" y="968"/>
                  </a:lnTo>
                  <a:lnTo>
                    <a:pt x="784" y="958"/>
                  </a:lnTo>
                  <a:lnTo>
                    <a:pt x="780" y="946"/>
                  </a:lnTo>
                  <a:lnTo>
                    <a:pt x="778" y="934"/>
                  </a:lnTo>
                  <a:lnTo>
                    <a:pt x="778" y="920"/>
                  </a:lnTo>
                  <a:lnTo>
                    <a:pt x="780" y="906"/>
                  </a:lnTo>
                  <a:lnTo>
                    <a:pt x="786" y="890"/>
                  </a:lnTo>
                  <a:lnTo>
                    <a:pt x="796" y="880"/>
                  </a:lnTo>
                  <a:lnTo>
                    <a:pt x="800" y="874"/>
                  </a:lnTo>
                  <a:lnTo>
                    <a:pt x="808" y="872"/>
                  </a:lnTo>
                  <a:lnTo>
                    <a:pt x="840" y="860"/>
                  </a:lnTo>
                  <a:lnTo>
                    <a:pt x="900" y="832"/>
                  </a:lnTo>
                  <a:lnTo>
                    <a:pt x="900" y="924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2702" y="1368"/>
              <a:ext cx="378" cy="396"/>
            </a:xfrm>
            <a:custGeom>
              <a:avLst/>
              <a:gdLst>
                <a:gd name="T0" fmla="*/ 184 w 378"/>
                <a:gd name="T1" fmla="*/ 8 h 396"/>
                <a:gd name="T2" fmla="*/ 260 w 378"/>
                <a:gd name="T3" fmla="*/ 18 h 396"/>
                <a:gd name="T4" fmla="*/ 268 w 378"/>
                <a:gd name="T5" fmla="*/ 10 h 396"/>
                <a:gd name="T6" fmla="*/ 292 w 378"/>
                <a:gd name="T7" fmla="*/ 0 h 396"/>
                <a:gd name="T8" fmla="*/ 324 w 378"/>
                <a:gd name="T9" fmla="*/ 2 h 396"/>
                <a:gd name="T10" fmla="*/ 358 w 378"/>
                <a:gd name="T11" fmla="*/ 14 h 396"/>
                <a:gd name="T12" fmla="*/ 350 w 378"/>
                <a:gd name="T13" fmla="*/ 172 h 396"/>
                <a:gd name="T14" fmla="*/ 338 w 378"/>
                <a:gd name="T15" fmla="*/ 158 h 396"/>
                <a:gd name="T16" fmla="*/ 314 w 378"/>
                <a:gd name="T17" fmla="*/ 136 h 396"/>
                <a:gd name="T18" fmla="*/ 290 w 378"/>
                <a:gd name="T19" fmla="*/ 120 h 396"/>
                <a:gd name="T20" fmla="*/ 262 w 378"/>
                <a:gd name="T21" fmla="*/ 112 h 396"/>
                <a:gd name="T22" fmla="*/ 250 w 378"/>
                <a:gd name="T23" fmla="*/ 110 h 396"/>
                <a:gd name="T24" fmla="*/ 226 w 378"/>
                <a:gd name="T25" fmla="*/ 114 h 396"/>
                <a:gd name="T26" fmla="*/ 204 w 378"/>
                <a:gd name="T27" fmla="*/ 128 h 396"/>
                <a:gd name="T28" fmla="*/ 190 w 378"/>
                <a:gd name="T29" fmla="*/ 150 h 396"/>
                <a:gd name="T30" fmla="*/ 184 w 378"/>
                <a:gd name="T31" fmla="*/ 182 h 396"/>
                <a:gd name="T32" fmla="*/ 184 w 378"/>
                <a:gd name="T33" fmla="*/ 314 h 396"/>
                <a:gd name="T34" fmla="*/ 188 w 378"/>
                <a:gd name="T35" fmla="*/ 342 h 396"/>
                <a:gd name="T36" fmla="*/ 198 w 378"/>
                <a:gd name="T37" fmla="*/ 362 h 396"/>
                <a:gd name="T38" fmla="*/ 216 w 378"/>
                <a:gd name="T39" fmla="*/ 372 h 396"/>
                <a:gd name="T40" fmla="*/ 246 w 378"/>
                <a:gd name="T41" fmla="*/ 378 h 396"/>
                <a:gd name="T42" fmla="*/ 2 w 378"/>
                <a:gd name="T43" fmla="*/ 396 h 396"/>
                <a:gd name="T44" fmla="*/ 2 w 378"/>
                <a:gd name="T45" fmla="*/ 378 h 396"/>
                <a:gd name="T46" fmla="*/ 32 w 378"/>
                <a:gd name="T47" fmla="*/ 374 h 396"/>
                <a:gd name="T48" fmla="*/ 50 w 378"/>
                <a:gd name="T49" fmla="*/ 362 h 396"/>
                <a:gd name="T50" fmla="*/ 60 w 378"/>
                <a:gd name="T51" fmla="*/ 344 h 396"/>
                <a:gd name="T52" fmla="*/ 64 w 378"/>
                <a:gd name="T53" fmla="*/ 314 h 396"/>
                <a:gd name="T54" fmla="*/ 64 w 378"/>
                <a:gd name="T55" fmla="*/ 80 h 396"/>
                <a:gd name="T56" fmla="*/ 60 w 378"/>
                <a:gd name="T57" fmla="*/ 52 h 396"/>
                <a:gd name="T58" fmla="*/ 48 w 378"/>
                <a:gd name="T59" fmla="*/ 36 h 396"/>
                <a:gd name="T60" fmla="*/ 28 w 378"/>
                <a:gd name="T61" fmla="*/ 26 h 396"/>
                <a:gd name="T62" fmla="*/ 0 w 378"/>
                <a:gd name="T63" fmla="*/ 24 h 3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8"/>
                <a:gd name="T97" fmla="*/ 0 h 396"/>
                <a:gd name="T98" fmla="*/ 378 w 378"/>
                <a:gd name="T99" fmla="*/ 396 h 39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8" h="396">
                  <a:moveTo>
                    <a:pt x="0" y="8"/>
                  </a:moveTo>
                  <a:lnTo>
                    <a:pt x="184" y="8"/>
                  </a:lnTo>
                  <a:lnTo>
                    <a:pt x="184" y="108"/>
                  </a:lnTo>
                  <a:lnTo>
                    <a:pt x="260" y="18"/>
                  </a:lnTo>
                  <a:lnTo>
                    <a:pt x="268" y="10"/>
                  </a:lnTo>
                  <a:lnTo>
                    <a:pt x="280" y="4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2"/>
                  </a:lnTo>
                  <a:lnTo>
                    <a:pt x="340" y="6"/>
                  </a:lnTo>
                  <a:lnTo>
                    <a:pt x="358" y="14"/>
                  </a:lnTo>
                  <a:lnTo>
                    <a:pt x="378" y="28"/>
                  </a:lnTo>
                  <a:lnTo>
                    <a:pt x="350" y="172"/>
                  </a:lnTo>
                  <a:lnTo>
                    <a:pt x="338" y="158"/>
                  </a:lnTo>
                  <a:lnTo>
                    <a:pt x="326" y="146"/>
                  </a:lnTo>
                  <a:lnTo>
                    <a:pt x="314" y="136"/>
                  </a:lnTo>
                  <a:lnTo>
                    <a:pt x="302" y="126"/>
                  </a:lnTo>
                  <a:lnTo>
                    <a:pt x="290" y="120"/>
                  </a:lnTo>
                  <a:lnTo>
                    <a:pt x="276" y="114"/>
                  </a:lnTo>
                  <a:lnTo>
                    <a:pt x="262" y="112"/>
                  </a:lnTo>
                  <a:lnTo>
                    <a:pt x="250" y="110"/>
                  </a:lnTo>
                  <a:lnTo>
                    <a:pt x="238" y="112"/>
                  </a:lnTo>
                  <a:lnTo>
                    <a:pt x="226" y="114"/>
                  </a:lnTo>
                  <a:lnTo>
                    <a:pt x="214" y="120"/>
                  </a:lnTo>
                  <a:lnTo>
                    <a:pt x="204" y="128"/>
                  </a:lnTo>
                  <a:lnTo>
                    <a:pt x="196" y="138"/>
                  </a:lnTo>
                  <a:lnTo>
                    <a:pt x="190" y="150"/>
                  </a:lnTo>
                  <a:lnTo>
                    <a:pt x="186" y="164"/>
                  </a:lnTo>
                  <a:lnTo>
                    <a:pt x="184" y="182"/>
                  </a:lnTo>
                  <a:lnTo>
                    <a:pt x="184" y="314"/>
                  </a:lnTo>
                  <a:lnTo>
                    <a:pt x="186" y="330"/>
                  </a:lnTo>
                  <a:lnTo>
                    <a:pt x="188" y="342"/>
                  </a:lnTo>
                  <a:lnTo>
                    <a:pt x="192" y="354"/>
                  </a:lnTo>
                  <a:lnTo>
                    <a:pt x="198" y="362"/>
                  </a:lnTo>
                  <a:lnTo>
                    <a:pt x="206" y="368"/>
                  </a:lnTo>
                  <a:lnTo>
                    <a:pt x="216" y="372"/>
                  </a:lnTo>
                  <a:lnTo>
                    <a:pt x="230" y="376"/>
                  </a:lnTo>
                  <a:lnTo>
                    <a:pt x="246" y="378"/>
                  </a:lnTo>
                  <a:lnTo>
                    <a:pt x="246" y="396"/>
                  </a:lnTo>
                  <a:lnTo>
                    <a:pt x="2" y="396"/>
                  </a:lnTo>
                  <a:lnTo>
                    <a:pt x="2" y="378"/>
                  </a:lnTo>
                  <a:lnTo>
                    <a:pt x="18" y="376"/>
                  </a:lnTo>
                  <a:lnTo>
                    <a:pt x="32" y="374"/>
                  </a:lnTo>
                  <a:lnTo>
                    <a:pt x="42" y="368"/>
                  </a:lnTo>
                  <a:lnTo>
                    <a:pt x="50" y="362"/>
                  </a:lnTo>
                  <a:lnTo>
                    <a:pt x="56" y="354"/>
                  </a:lnTo>
                  <a:lnTo>
                    <a:pt x="60" y="344"/>
                  </a:lnTo>
                  <a:lnTo>
                    <a:pt x="62" y="330"/>
                  </a:lnTo>
                  <a:lnTo>
                    <a:pt x="64" y="314"/>
                  </a:lnTo>
                  <a:lnTo>
                    <a:pt x="64" y="80"/>
                  </a:lnTo>
                  <a:lnTo>
                    <a:pt x="62" y="66"/>
                  </a:lnTo>
                  <a:lnTo>
                    <a:pt x="60" y="52"/>
                  </a:lnTo>
                  <a:lnTo>
                    <a:pt x="56" y="44"/>
                  </a:lnTo>
                  <a:lnTo>
                    <a:pt x="48" y="36"/>
                  </a:lnTo>
                  <a:lnTo>
                    <a:pt x="40" y="30"/>
                  </a:lnTo>
                  <a:lnTo>
                    <a:pt x="28" y="26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3430" y="2408"/>
              <a:ext cx="168" cy="198"/>
            </a:xfrm>
            <a:custGeom>
              <a:avLst/>
              <a:gdLst>
                <a:gd name="T0" fmla="*/ 94 w 168"/>
                <a:gd name="T1" fmla="*/ 116 h 198"/>
                <a:gd name="T2" fmla="*/ 128 w 168"/>
                <a:gd name="T3" fmla="*/ 32 h 198"/>
                <a:gd name="T4" fmla="*/ 128 w 168"/>
                <a:gd name="T5" fmla="*/ 32 h 198"/>
                <a:gd name="T6" fmla="*/ 132 w 168"/>
                <a:gd name="T7" fmla="*/ 22 h 198"/>
                <a:gd name="T8" fmla="*/ 132 w 168"/>
                <a:gd name="T9" fmla="*/ 16 h 198"/>
                <a:gd name="T10" fmla="*/ 130 w 168"/>
                <a:gd name="T11" fmla="*/ 12 h 198"/>
                <a:gd name="T12" fmla="*/ 126 w 168"/>
                <a:gd name="T13" fmla="*/ 8 h 198"/>
                <a:gd name="T14" fmla="*/ 122 w 168"/>
                <a:gd name="T15" fmla="*/ 6 h 198"/>
                <a:gd name="T16" fmla="*/ 116 w 168"/>
                <a:gd name="T17" fmla="*/ 4 h 198"/>
                <a:gd name="T18" fmla="*/ 104 w 168"/>
                <a:gd name="T19" fmla="*/ 4 h 198"/>
                <a:gd name="T20" fmla="*/ 104 w 168"/>
                <a:gd name="T21" fmla="*/ 0 h 198"/>
                <a:gd name="T22" fmla="*/ 168 w 168"/>
                <a:gd name="T23" fmla="*/ 0 h 198"/>
                <a:gd name="T24" fmla="*/ 168 w 168"/>
                <a:gd name="T25" fmla="*/ 4 h 198"/>
                <a:gd name="T26" fmla="*/ 168 w 168"/>
                <a:gd name="T27" fmla="*/ 4 h 198"/>
                <a:gd name="T28" fmla="*/ 162 w 168"/>
                <a:gd name="T29" fmla="*/ 6 h 198"/>
                <a:gd name="T30" fmla="*/ 154 w 168"/>
                <a:gd name="T31" fmla="*/ 10 h 198"/>
                <a:gd name="T32" fmla="*/ 146 w 168"/>
                <a:gd name="T33" fmla="*/ 16 h 198"/>
                <a:gd name="T34" fmla="*/ 138 w 168"/>
                <a:gd name="T35" fmla="*/ 30 h 198"/>
                <a:gd name="T36" fmla="*/ 84 w 168"/>
                <a:gd name="T37" fmla="*/ 158 h 198"/>
                <a:gd name="T38" fmla="*/ 84 w 168"/>
                <a:gd name="T39" fmla="*/ 158 h 198"/>
                <a:gd name="T40" fmla="*/ 76 w 168"/>
                <a:gd name="T41" fmla="*/ 178 h 198"/>
                <a:gd name="T42" fmla="*/ 66 w 168"/>
                <a:gd name="T43" fmla="*/ 190 h 198"/>
                <a:gd name="T44" fmla="*/ 56 w 168"/>
                <a:gd name="T45" fmla="*/ 196 h 198"/>
                <a:gd name="T46" fmla="*/ 46 w 168"/>
                <a:gd name="T47" fmla="*/ 198 h 198"/>
                <a:gd name="T48" fmla="*/ 38 w 168"/>
                <a:gd name="T49" fmla="*/ 194 h 198"/>
                <a:gd name="T50" fmla="*/ 32 w 168"/>
                <a:gd name="T51" fmla="*/ 188 h 198"/>
                <a:gd name="T52" fmla="*/ 28 w 168"/>
                <a:gd name="T53" fmla="*/ 182 h 198"/>
                <a:gd name="T54" fmla="*/ 28 w 168"/>
                <a:gd name="T55" fmla="*/ 172 h 198"/>
                <a:gd name="T56" fmla="*/ 28 w 168"/>
                <a:gd name="T57" fmla="*/ 172 h 198"/>
                <a:gd name="T58" fmla="*/ 28 w 168"/>
                <a:gd name="T59" fmla="*/ 168 h 198"/>
                <a:gd name="T60" fmla="*/ 30 w 168"/>
                <a:gd name="T61" fmla="*/ 162 h 198"/>
                <a:gd name="T62" fmla="*/ 32 w 168"/>
                <a:gd name="T63" fmla="*/ 160 h 198"/>
                <a:gd name="T64" fmla="*/ 36 w 168"/>
                <a:gd name="T65" fmla="*/ 156 h 198"/>
                <a:gd name="T66" fmla="*/ 44 w 168"/>
                <a:gd name="T67" fmla="*/ 154 h 198"/>
                <a:gd name="T68" fmla="*/ 52 w 168"/>
                <a:gd name="T69" fmla="*/ 156 h 198"/>
                <a:gd name="T70" fmla="*/ 52 w 168"/>
                <a:gd name="T71" fmla="*/ 156 h 198"/>
                <a:gd name="T72" fmla="*/ 56 w 168"/>
                <a:gd name="T73" fmla="*/ 160 h 198"/>
                <a:gd name="T74" fmla="*/ 58 w 168"/>
                <a:gd name="T75" fmla="*/ 166 h 198"/>
                <a:gd name="T76" fmla="*/ 64 w 168"/>
                <a:gd name="T77" fmla="*/ 172 h 198"/>
                <a:gd name="T78" fmla="*/ 66 w 168"/>
                <a:gd name="T79" fmla="*/ 174 h 198"/>
                <a:gd name="T80" fmla="*/ 70 w 168"/>
                <a:gd name="T81" fmla="*/ 172 h 198"/>
                <a:gd name="T82" fmla="*/ 74 w 168"/>
                <a:gd name="T83" fmla="*/ 166 h 198"/>
                <a:gd name="T84" fmla="*/ 78 w 168"/>
                <a:gd name="T85" fmla="*/ 154 h 198"/>
                <a:gd name="T86" fmla="*/ 22 w 168"/>
                <a:gd name="T87" fmla="*/ 30 h 198"/>
                <a:gd name="T88" fmla="*/ 22 w 168"/>
                <a:gd name="T89" fmla="*/ 30 h 198"/>
                <a:gd name="T90" fmla="*/ 18 w 168"/>
                <a:gd name="T91" fmla="*/ 22 h 198"/>
                <a:gd name="T92" fmla="*/ 14 w 168"/>
                <a:gd name="T93" fmla="*/ 14 h 198"/>
                <a:gd name="T94" fmla="*/ 8 w 168"/>
                <a:gd name="T95" fmla="*/ 8 h 198"/>
                <a:gd name="T96" fmla="*/ 4 w 168"/>
                <a:gd name="T97" fmla="*/ 4 h 198"/>
                <a:gd name="T98" fmla="*/ 0 w 168"/>
                <a:gd name="T99" fmla="*/ 4 h 198"/>
                <a:gd name="T100" fmla="*/ 0 w 168"/>
                <a:gd name="T101" fmla="*/ 0 h 198"/>
                <a:gd name="T102" fmla="*/ 76 w 168"/>
                <a:gd name="T103" fmla="*/ 0 h 198"/>
                <a:gd name="T104" fmla="*/ 76 w 168"/>
                <a:gd name="T105" fmla="*/ 4 h 198"/>
                <a:gd name="T106" fmla="*/ 76 w 168"/>
                <a:gd name="T107" fmla="*/ 4 h 198"/>
                <a:gd name="T108" fmla="*/ 70 w 168"/>
                <a:gd name="T109" fmla="*/ 4 h 198"/>
                <a:gd name="T110" fmla="*/ 62 w 168"/>
                <a:gd name="T111" fmla="*/ 6 h 198"/>
                <a:gd name="T112" fmla="*/ 58 w 168"/>
                <a:gd name="T113" fmla="*/ 8 h 198"/>
                <a:gd name="T114" fmla="*/ 56 w 168"/>
                <a:gd name="T115" fmla="*/ 12 h 198"/>
                <a:gd name="T116" fmla="*/ 56 w 168"/>
                <a:gd name="T117" fmla="*/ 18 h 198"/>
                <a:gd name="T118" fmla="*/ 58 w 168"/>
                <a:gd name="T119" fmla="*/ 26 h 198"/>
                <a:gd name="T120" fmla="*/ 94 w 168"/>
                <a:gd name="T121" fmla="*/ 116 h 1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8"/>
                <a:gd name="T184" fmla="*/ 0 h 198"/>
                <a:gd name="T185" fmla="*/ 168 w 168"/>
                <a:gd name="T186" fmla="*/ 198 h 1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8" h="198">
                  <a:moveTo>
                    <a:pt x="94" y="116"/>
                  </a:moveTo>
                  <a:lnTo>
                    <a:pt x="128" y="32"/>
                  </a:lnTo>
                  <a:lnTo>
                    <a:pt x="132" y="22"/>
                  </a:lnTo>
                  <a:lnTo>
                    <a:pt x="132" y="16"/>
                  </a:lnTo>
                  <a:lnTo>
                    <a:pt x="130" y="12"/>
                  </a:lnTo>
                  <a:lnTo>
                    <a:pt x="126" y="8"/>
                  </a:lnTo>
                  <a:lnTo>
                    <a:pt x="122" y="6"/>
                  </a:lnTo>
                  <a:lnTo>
                    <a:pt x="116" y="4"/>
                  </a:lnTo>
                  <a:lnTo>
                    <a:pt x="104" y="4"/>
                  </a:lnTo>
                  <a:lnTo>
                    <a:pt x="104" y="0"/>
                  </a:lnTo>
                  <a:lnTo>
                    <a:pt x="168" y="0"/>
                  </a:lnTo>
                  <a:lnTo>
                    <a:pt x="168" y="4"/>
                  </a:lnTo>
                  <a:lnTo>
                    <a:pt x="162" y="6"/>
                  </a:lnTo>
                  <a:lnTo>
                    <a:pt x="154" y="10"/>
                  </a:lnTo>
                  <a:lnTo>
                    <a:pt x="146" y="16"/>
                  </a:lnTo>
                  <a:lnTo>
                    <a:pt x="138" y="30"/>
                  </a:lnTo>
                  <a:lnTo>
                    <a:pt x="84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6" y="196"/>
                  </a:lnTo>
                  <a:lnTo>
                    <a:pt x="46" y="198"/>
                  </a:lnTo>
                  <a:lnTo>
                    <a:pt x="38" y="194"/>
                  </a:lnTo>
                  <a:lnTo>
                    <a:pt x="32" y="188"/>
                  </a:lnTo>
                  <a:lnTo>
                    <a:pt x="28" y="182"/>
                  </a:lnTo>
                  <a:lnTo>
                    <a:pt x="28" y="172"/>
                  </a:lnTo>
                  <a:lnTo>
                    <a:pt x="28" y="168"/>
                  </a:lnTo>
                  <a:lnTo>
                    <a:pt x="30" y="162"/>
                  </a:lnTo>
                  <a:lnTo>
                    <a:pt x="32" y="160"/>
                  </a:lnTo>
                  <a:lnTo>
                    <a:pt x="36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6" y="160"/>
                  </a:lnTo>
                  <a:lnTo>
                    <a:pt x="58" y="166"/>
                  </a:lnTo>
                  <a:lnTo>
                    <a:pt x="64" y="172"/>
                  </a:lnTo>
                  <a:lnTo>
                    <a:pt x="66" y="174"/>
                  </a:lnTo>
                  <a:lnTo>
                    <a:pt x="70" y="172"/>
                  </a:lnTo>
                  <a:lnTo>
                    <a:pt x="74" y="166"/>
                  </a:lnTo>
                  <a:lnTo>
                    <a:pt x="78" y="154"/>
                  </a:lnTo>
                  <a:lnTo>
                    <a:pt x="22" y="30"/>
                  </a:lnTo>
                  <a:lnTo>
                    <a:pt x="18" y="22"/>
                  </a:lnTo>
                  <a:lnTo>
                    <a:pt x="14" y="14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4"/>
                  </a:lnTo>
                  <a:lnTo>
                    <a:pt x="70" y="4"/>
                  </a:lnTo>
                  <a:lnTo>
                    <a:pt x="62" y="6"/>
                  </a:lnTo>
                  <a:lnTo>
                    <a:pt x="58" y="8"/>
                  </a:lnTo>
                  <a:lnTo>
                    <a:pt x="56" y="12"/>
                  </a:lnTo>
                  <a:lnTo>
                    <a:pt x="56" y="18"/>
                  </a:lnTo>
                  <a:lnTo>
                    <a:pt x="58" y="26"/>
                  </a:lnTo>
                  <a:lnTo>
                    <a:pt x="94" y="116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3334" y="2372"/>
              <a:ext cx="104" cy="186"/>
            </a:xfrm>
            <a:custGeom>
              <a:avLst/>
              <a:gdLst>
                <a:gd name="T0" fmla="*/ 0 w 104"/>
                <a:gd name="T1" fmla="*/ 50 h 186"/>
                <a:gd name="T2" fmla="*/ 50 w 104"/>
                <a:gd name="T3" fmla="*/ 0 h 186"/>
                <a:gd name="T4" fmla="*/ 50 w 104"/>
                <a:gd name="T5" fmla="*/ 34 h 186"/>
                <a:gd name="T6" fmla="*/ 96 w 104"/>
                <a:gd name="T7" fmla="*/ 34 h 186"/>
                <a:gd name="T8" fmla="*/ 94 w 104"/>
                <a:gd name="T9" fmla="*/ 50 h 186"/>
                <a:gd name="T10" fmla="*/ 50 w 104"/>
                <a:gd name="T11" fmla="*/ 50 h 186"/>
                <a:gd name="T12" fmla="*/ 50 w 104"/>
                <a:gd name="T13" fmla="*/ 142 h 186"/>
                <a:gd name="T14" fmla="*/ 50 w 104"/>
                <a:gd name="T15" fmla="*/ 142 h 186"/>
                <a:gd name="T16" fmla="*/ 50 w 104"/>
                <a:gd name="T17" fmla="*/ 152 h 186"/>
                <a:gd name="T18" fmla="*/ 54 w 104"/>
                <a:gd name="T19" fmla="*/ 158 h 186"/>
                <a:gd name="T20" fmla="*/ 58 w 104"/>
                <a:gd name="T21" fmla="*/ 164 h 186"/>
                <a:gd name="T22" fmla="*/ 66 w 104"/>
                <a:gd name="T23" fmla="*/ 168 h 186"/>
                <a:gd name="T24" fmla="*/ 72 w 104"/>
                <a:gd name="T25" fmla="*/ 168 h 186"/>
                <a:gd name="T26" fmla="*/ 82 w 104"/>
                <a:gd name="T27" fmla="*/ 168 h 186"/>
                <a:gd name="T28" fmla="*/ 92 w 104"/>
                <a:gd name="T29" fmla="*/ 162 h 186"/>
                <a:gd name="T30" fmla="*/ 102 w 104"/>
                <a:gd name="T31" fmla="*/ 154 h 186"/>
                <a:gd name="T32" fmla="*/ 104 w 104"/>
                <a:gd name="T33" fmla="*/ 160 h 186"/>
                <a:gd name="T34" fmla="*/ 104 w 104"/>
                <a:gd name="T35" fmla="*/ 160 h 186"/>
                <a:gd name="T36" fmla="*/ 98 w 104"/>
                <a:gd name="T37" fmla="*/ 168 h 186"/>
                <a:gd name="T38" fmla="*/ 92 w 104"/>
                <a:gd name="T39" fmla="*/ 174 h 186"/>
                <a:gd name="T40" fmla="*/ 78 w 104"/>
                <a:gd name="T41" fmla="*/ 182 h 186"/>
                <a:gd name="T42" fmla="*/ 64 w 104"/>
                <a:gd name="T43" fmla="*/ 186 h 186"/>
                <a:gd name="T44" fmla="*/ 50 w 104"/>
                <a:gd name="T45" fmla="*/ 186 h 186"/>
                <a:gd name="T46" fmla="*/ 36 w 104"/>
                <a:gd name="T47" fmla="*/ 184 h 186"/>
                <a:gd name="T48" fmla="*/ 26 w 104"/>
                <a:gd name="T49" fmla="*/ 178 h 186"/>
                <a:gd name="T50" fmla="*/ 22 w 104"/>
                <a:gd name="T51" fmla="*/ 174 h 186"/>
                <a:gd name="T52" fmla="*/ 18 w 104"/>
                <a:gd name="T53" fmla="*/ 168 h 186"/>
                <a:gd name="T54" fmla="*/ 16 w 104"/>
                <a:gd name="T55" fmla="*/ 162 h 186"/>
                <a:gd name="T56" fmla="*/ 16 w 104"/>
                <a:gd name="T57" fmla="*/ 156 h 186"/>
                <a:gd name="T58" fmla="*/ 16 w 104"/>
                <a:gd name="T59" fmla="*/ 50 h 186"/>
                <a:gd name="T60" fmla="*/ 0 w 104"/>
                <a:gd name="T61" fmla="*/ 50 h 18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4"/>
                <a:gd name="T94" fmla="*/ 0 h 186"/>
                <a:gd name="T95" fmla="*/ 104 w 104"/>
                <a:gd name="T96" fmla="*/ 186 h 18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6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2"/>
                  </a:lnTo>
                  <a:lnTo>
                    <a:pt x="50" y="152"/>
                  </a:lnTo>
                  <a:lnTo>
                    <a:pt x="54" y="158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68"/>
                  </a:lnTo>
                  <a:lnTo>
                    <a:pt x="82" y="168"/>
                  </a:lnTo>
                  <a:lnTo>
                    <a:pt x="92" y="162"/>
                  </a:lnTo>
                  <a:lnTo>
                    <a:pt x="102" y="154"/>
                  </a:lnTo>
                  <a:lnTo>
                    <a:pt x="104" y="160"/>
                  </a:lnTo>
                  <a:lnTo>
                    <a:pt x="98" y="168"/>
                  </a:lnTo>
                  <a:lnTo>
                    <a:pt x="92" y="174"/>
                  </a:lnTo>
                  <a:lnTo>
                    <a:pt x="78" y="182"/>
                  </a:lnTo>
                  <a:lnTo>
                    <a:pt x="64" y="186"/>
                  </a:lnTo>
                  <a:lnTo>
                    <a:pt x="50" y="186"/>
                  </a:lnTo>
                  <a:lnTo>
                    <a:pt x="36" y="184"/>
                  </a:lnTo>
                  <a:lnTo>
                    <a:pt x="26" y="178"/>
                  </a:lnTo>
                  <a:lnTo>
                    <a:pt x="22" y="174"/>
                  </a:lnTo>
                  <a:lnTo>
                    <a:pt x="18" y="168"/>
                  </a:lnTo>
                  <a:lnTo>
                    <a:pt x="16" y="162"/>
                  </a:lnTo>
                  <a:lnTo>
                    <a:pt x="16" y="156"/>
                  </a:lnTo>
                  <a:lnTo>
                    <a:pt x="16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3144" y="2402"/>
              <a:ext cx="112" cy="158"/>
            </a:xfrm>
            <a:custGeom>
              <a:avLst/>
              <a:gdLst>
                <a:gd name="T0" fmla="*/ 8 w 112"/>
                <a:gd name="T1" fmla="*/ 102 h 158"/>
                <a:gd name="T2" fmla="*/ 12 w 112"/>
                <a:gd name="T3" fmla="*/ 114 h 158"/>
                <a:gd name="T4" fmla="*/ 18 w 112"/>
                <a:gd name="T5" fmla="*/ 132 h 158"/>
                <a:gd name="T6" fmla="*/ 30 w 112"/>
                <a:gd name="T7" fmla="*/ 144 h 158"/>
                <a:gd name="T8" fmla="*/ 46 w 112"/>
                <a:gd name="T9" fmla="*/ 150 h 158"/>
                <a:gd name="T10" fmla="*/ 56 w 112"/>
                <a:gd name="T11" fmla="*/ 150 h 158"/>
                <a:gd name="T12" fmla="*/ 74 w 112"/>
                <a:gd name="T13" fmla="*/ 144 h 158"/>
                <a:gd name="T14" fmla="*/ 80 w 112"/>
                <a:gd name="T15" fmla="*/ 124 h 158"/>
                <a:gd name="T16" fmla="*/ 78 w 112"/>
                <a:gd name="T17" fmla="*/ 116 h 158"/>
                <a:gd name="T18" fmla="*/ 62 w 112"/>
                <a:gd name="T19" fmla="*/ 102 h 158"/>
                <a:gd name="T20" fmla="*/ 44 w 112"/>
                <a:gd name="T21" fmla="*/ 94 h 158"/>
                <a:gd name="T22" fmla="*/ 16 w 112"/>
                <a:gd name="T23" fmla="*/ 74 h 158"/>
                <a:gd name="T24" fmla="*/ 6 w 112"/>
                <a:gd name="T25" fmla="*/ 60 h 158"/>
                <a:gd name="T26" fmla="*/ 0 w 112"/>
                <a:gd name="T27" fmla="*/ 42 h 158"/>
                <a:gd name="T28" fmla="*/ 2 w 112"/>
                <a:gd name="T29" fmla="*/ 32 h 158"/>
                <a:gd name="T30" fmla="*/ 10 w 112"/>
                <a:gd name="T31" fmla="*/ 16 h 158"/>
                <a:gd name="T32" fmla="*/ 26 w 112"/>
                <a:gd name="T33" fmla="*/ 6 h 158"/>
                <a:gd name="T34" fmla="*/ 42 w 112"/>
                <a:gd name="T35" fmla="*/ 0 h 158"/>
                <a:gd name="T36" fmla="*/ 50 w 112"/>
                <a:gd name="T37" fmla="*/ 0 h 158"/>
                <a:gd name="T38" fmla="*/ 80 w 112"/>
                <a:gd name="T39" fmla="*/ 4 h 158"/>
                <a:gd name="T40" fmla="*/ 102 w 112"/>
                <a:gd name="T41" fmla="*/ 14 h 158"/>
                <a:gd name="T42" fmla="*/ 96 w 112"/>
                <a:gd name="T43" fmla="*/ 52 h 158"/>
                <a:gd name="T44" fmla="*/ 94 w 112"/>
                <a:gd name="T45" fmla="*/ 38 h 158"/>
                <a:gd name="T46" fmla="*/ 84 w 112"/>
                <a:gd name="T47" fmla="*/ 20 h 158"/>
                <a:gd name="T48" fmla="*/ 72 w 112"/>
                <a:gd name="T49" fmla="*/ 10 h 158"/>
                <a:gd name="T50" fmla="*/ 58 w 112"/>
                <a:gd name="T51" fmla="*/ 8 h 158"/>
                <a:gd name="T52" fmla="*/ 52 w 112"/>
                <a:gd name="T53" fmla="*/ 8 h 158"/>
                <a:gd name="T54" fmla="*/ 42 w 112"/>
                <a:gd name="T55" fmla="*/ 10 h 158"/>
                <a:gd name="T56" fmla="*/ 32 w 112"/>
                <a:gd name="T57" fmla="*/ 22 h 158"/>
                <a:gd name="T58" fmla="*/ 28 w 112"/>
                <a:gd name="T59" fmla="*/ 34 h 158"/>
                <a:gd name="T60" fmla="*/ 34 w 112"/>
                <a:gd name="T61" fmla="*/ 42 h 158"/>
                <a:gd name="T62" fmla="*/ 70 w 112"/>
                <a:gd name="T63" fmla="*/ 64 h 158"/>
                <a:gd name="T64" fmla="*/ 82 w 112"/>
                <a:gd name="T65" fmla="*/ 70 h 158"/>
                <a:gd name="T66" fmla="*/ 102 w 112"/>
                <a:gd name="T67" fmla="*/ 88 h 158"/>
                <a:gd name="T68" fmla="*/ 112 w 112"/>
                <a:gd name="T69" fmla="*/ 104 h 158"/>
                <a:gd name="T70" fmla="*/ 112 w 112"/>
                <a:gd name="T71" fmla="*/ 116 h 158"/>
                <a:gd name="T72" fmla="*/ 106 w 112"/>
                <a:gd name="T73" fmla="*/ 136 h 158"/>
                <a:gd name="T74" fmla="*/ 90 w 112"/>
                <a:gd name="T75" fmla="*/ 150 h 158"/>
                <a:gd name="T76" fmla="*/ 72 w 112"/>
                <a:gd name="T77" fmla="*/ 156 h 158"/>
                <a:gd name="T78" fmla="*/ 54 w 112"/>
                <a:gd name="T79" fmla="*/ 158 h 158"/>
                <a:gd name="T80" fmla="*/ 26 w 112"/>
                <a:gd name="T81" fmla="*/ 154 h 158"/>
                <a:gd name="T82" fmla="*/ 0 w 112"/>
                <a:gd name="T83" fmla="*/ 144 h 15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2"/>
                <a:gd name="T127" fmla="*/ 0 h 158"/>
                <a:gd name="T128" fmla="*/ 112 w 112"/>
                <a:gd name="T129" fmla="*/ 158 h 15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2" h="158">
                  <a:moveTo>
                    <a:pt x="0" y="102"/>
                  </a:moveTo>
                  <a:lnTo>
                    <a:pt x="8" y="102"/>
                  </a:lnTo>
                  <a:lnTo>
                    <a:pt x="12" y="114"/>
                  </a:lnTo>
                  <a:lnTo>
                    <a:pt x="14" y="124"/>
                  </a:lnTo>
                  <a:lnTo>
                    <a:pt x="18" y="132"/>
                  </a:lnTo>
                  <a:lnTo>
                    <a:pt x="24" y="138"/>
                  </a:lnTo>
                  <a:lnTo>
                    <a:pt x="30" y="144"/>
                  </a:lnTo>
                  <a:lnTo>
                    <a:pt x="38" y="148"/>
                  </a:lnTo>
                  <a:lnTo>
                    <a:pt x="46" y="150"/>
                  </a:lnTo>
                  <a:lnTo>
                    <a:pt x="56" y="150"/>
                  </a:lnTo>
                  <a:lnTo>
                    <a:pt x="66" y="148"/>
                  </a:lnTo>
                  <a:lnTo>
                    <a:pt x="74" y="144"/>
                  </a:lnTo>
                  <a:lnTo>
                    <a:pt x="78" y="134"/>
                  </a:lnTo>
                  <a:lnTo>
                    <a:pt x="80" y="124"/>
                  </a:lnTo>
                  <a:lnTo>
                    <a:pt x="78" y="116"/>
                  </a:lnTo>
                  <a:lnTo>
                    <a:pt x="74" y="110"/>
                  </a:lnTo>
                  <a:lnTo>
                    <a:pt x="62" y="102"/>
                  </a:lnTo>
                  <a:lnTo>
                    <a:pt x="44" y="94"/>
                  </a:lnTo>
                  <a:lnTo>
                    <a:pt x="30" y="86"/>
                  </a:lnTo>
                  <a:lnTo>
                    <a:pt x="16" y="74"/>
                  </a:lnTo>
                  <a:lnTo>
                    <a:pt x="10" y="68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6" y="24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6" y="6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80" y="4"/>
                  </a:lnTo>
                  <a:lnTo>
                    <a:pt x="90" y="8"/>
                  </a:lnTo>
                  <a:lnTo>
                    <a:pt x="102" y="14"/>
                  </a:lnTo>
                  <a:lnTo>
                    <a:pt x="104" y="52"/>
                  </a:lnTo>
                  <a:lnTo>
                    <a:pt x="96" y="52"/>
                  </a:lnTo>
                  <a:lnTo>
                    <a:pt x="94" y="38"/>
                  </a:lnTo>
                  <a:lnTo>
                    <a:pt x="90" y="26"/>
                  </a:lnTo>
                  <a:lnTo>
                    <a:pt x="84" y="20"/>
                  </a:lnTo>
                  <a:lnTo>
                    <a:pt x="78" y="14"/>
                  </a:lnTo>
                  <a:lnTo>
                    <a:pt x="72" y="10"/>
                  </a:lnTo>
                  <a:lnTo>
                    <a:pt x="66" y="8"/>
                  </a:lnTo>
                  <a:lnTo>
                    <a:pt x="58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2" y="10"/>
                  </a:lnTo>
                  <a:lnTo>
                    <a:pt x="38" y="14"/>
                  </a:lnTo>
                  <a:lnTo>
                    <a:pt x="32" y="22"/>
                  </a:lnTo>
                  <a:lnTo>
                    <a:pt x="28" y="34"/>
                  </a:lnTo>
                  <a:lnTo>
                    <a:pt x="30" y="38"/>
                  </a:lnTo>
                  <a:lnTo>
                    <a:pt x="34" y="42"/>
                  </a:lnTo>
                  <a:lnTo>
                    <a:pt x="42" y="50"/>
                  </a:lnTo>
                  <a:lnTo>
                    <a:pt x="70" y="64"/>
                  </a:lnTo>
                  <a:lnTo>
                    <a:pt x="82" y="70"/>
                  </a:lnTo>
                  <a:lnTo>
                    <a:pt x="96" y="80"/>
                  </a:lnTo>
                  <a:lnTo>
                    <a:pt x="102" y="88"/>
                  </a:lnTo>
                  <a:lnTo>
                    <a:pt x="108" y="96"/>
                  </a:lnTo>
                  <a:lnTo>
                    <a:pt x="112" y="104"/>
                  </a:lnTo>
                  <a:lnTo>
                    <a:pt x="112" y="116"/>
                  </a:lnTo>
                  <a:lnTo>
                    <a:pt x="110" y="126"/>
                  </a:lnTo>
                  <a:lnTo>
                    <a:pt x="106" y="136"/>
                  </a:lnTo>
                  <a:lnTo>
                    <a:pt x="100" y="144"/>
                  </a:lnTo>
                  <a:lnTo>
                    <a:pt x="90" y="150"/>
                  </a:lnTo>
                  <a:lnTo>
                    <a:pt x="82" y="154"/>
                  </a:lnTo>
                  <a:lnTo>
                    <a:pt x="72" y="156"/>
                  </a:lnTo>
                  <a:lnTo>
                    <a:pt x="54" y="158"/>
                  </a:lnTo>
                  <a:lnTo>
                    <a:pt x="40" y="158"/>
                  </a:lnTo>
                  <a:lnTo>
                    <a:pt x="26" y="154"/>
                  </a:lnTo>
                  <a:lnTo>
                    <a:pt x="12" y="150"/>
                  </a:lnTo>
                  <a:lnTo>
                    <a:pt x="0" y="144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3036" y="2402"/>
              <a:ext cx="108" cy="154"/>
            </a:xfrm>
            <a:custGeom>
              <a:avLst/>
              <a:gdLst>
                <a:gd name="T0" fmla="*/ 54 w 108"/>
                <a:gd name="T1" fmla="*/ 32 h 154"/>
                <a:gd name="T2" fmla="*/ 54 w 108"/>
                <a:gd name="T3" fmla="*/ 32 h 154"/>
                <a:gd name="T4" fmla="*/ 60 w 108"/>
                <a:gd name="T5" fmla="*/ 18 h 154"/>
                <a:gd name="T6" fmla="*/ 68 w 108"/>
                <a:gd name="T7" fmla="*/ 8 h 154"/>
                <a:gd name="T8" fmla="*/ 78 w 108"/>
                <a:gd name="T9" fmla="*/ 2 h 154"/>
                <a:gd name="T10" fmla="*/ 88 w 108"/>
                <a:gd name="T11" fmla="*/ 0 h 154"/>
                <a:gd name="T12" fmla="*/ 88 w 108"/>
                <a:gd name="T13" fmla="*/ 0 h 154"/>
                <a:gd name="T14" fmla="*/ 96 w 108"/>
                <a:gd name="T15" fmla="*/ 2 h 154"/>
                <a:gd name="T16" fmla="*/ 104 w 108"/>
                <a:gd name="T17" fmla="*/ 6 h 154"/>
                <a:gd name="T18" fmla="*/ 108 w 108"/>
                <a:gd name="T19" fmla="*/ 14 h 154"/>
                <a:gd name="T20" fmla="*/ 108 w 108"/>
                <a:gd name="T21" fmla="*/ 22 h 154"/>
                <a:gd name="T22" fmla="*/ 108 w 108"/>
                <a:gd name="T23" fmla="*/ 22 h 154"/>
                <a:gd name="T24" fmla="*/ 104 w 108"/>
                <a:gd name="T25" fmla="*/ 30 h 154"/>
                <a:gd name="T26" fmla="*/ 96 w 108"/>
                <a:gd name="T27" fmla="*/ 36 h 154"/>
                <a:gd name="T28" fmla="*/ 92 w 108"/>
                <a:gd name="T29" fmla="*/ 38 h 154"/>
                <a:gd name="T30" fmla="*/ 88 w 108"/>
                <a:gd name="T31" fmla="*/ 38 h 154"/>
                <a:gd name="T32" fmla="*/ 84 w 108"/>
                <a:gd name="T33" fmla="*/ 36 h 154"/>
                <a:gd name="T34" fmla="*/ 82 w 108"/>
                <a:gd name="T35" fmla="*/ 34 h 154"/>
                <a:gd name="T36" fmla="*/ 82 w 108"/>
                <a:gd name="T37" fmla="*/ 34 h 154"/>
                <a:gd name="T38" fmla="*/ 74 w 108"/>
                <a:gd name="T39" fmla="*/ 28 h 154"/>
                <a:gd name="T40" fmla="*/ 68 w 108"/>
                <a:gd name="T41" fmla="*/ 26 h 154"/>
                <a:gd name="T42" fmla="*/ 64 w 108"/>
                <a:gd name="T43" fmla="*/ 28 h 154"/>
                <a:gd name="T44" fmla="*/ 60 w 108"/>
                <a:gd name="T45" fmla="*/ 30 h 154"/>
                <a:gd name="T46" fmla="*/ 56 w 108"/>
                <a:gd name="T47" fmla="*/ 36 h 154"/>
                <a:gd name="T48" fmla="*/ 54 w 108"/>
                <a:gd name="T49" fmla="*/ 40 h 154"/>
                <a:gd name="T50" fmla="*/ 54 w 108"/>
                <a:gd name="T51" fmla="*/ 52 h 154"/>
                <a:gd name="T52" fmla="*/ 54 w 108"/>
                <a:gd name="T53" fmla="*/ 128 h 154"/>
                <a:gd name="T54" fmla="*/ 54 w 108"/>
                <a:gd name="T55" fmla="*/ 128 h 154"/>
                <a:gd name="T56" fmla="*/ 54 w 108"/>
                <a:gd name="T57" fmla="*/ 140 h 154"/>
                <a:gd name="T58" fmla="*/ 58 w 108"/>
                <a:gd name="T59" fmla="*/ 146 h 154"/>
                <a:gd name="T60" fmla="*/ 64 w 108"/>
                <a:gd name="T61" fmla="*/ 150 h 154"/>
                <a:gd name="T62" fmla="*/ 74 w 108"/>
                <a:gd name="T63" fmla="*/ 150 h 154"/>
                <a:gd name="T64" fmla="*/ 74 w 108"/>
                <a:gd name="T65" fmla="*/ 154 h 154"/>
                <a:gd name="T66" fmla="*/ 0 w 108"/>
                <a:gd name="T67" fmla="*/ 154 h 154"/>
                <a:gd name="T68" fmla="*/ 0 w 108"/>
                <a:gd name="T69" fmla="*/ 150 h 154"/>
                <a:gd name="T70" fmla="*/ 0 w 108"/>
                <a:gd name="T71" fmla="*/ 150 h 154"/>
                <a:gd name="T72" fmla="*/ 10 w 108"/>
                <a:gd name="T73" fmla="*/ 150 h 154"/>
                <a:gd name="T74" fmla="*/ 18 w 108"/>
                <a:gd name="T75" fmla="*/ 146 h 154"/>
                <a:gd name="T76" fmla="*/ 22 w 108"/>
                <a:gd name="T77" fmla="*/ 140 h 154"/>
                <a:gd name="T78" fmla="*/ 24 w 108"/>
                <a:gd name="T79" fmla="*/ 128 h 154"/>
                <a:gd name="T80" fmla="*/ 24 w 108"/>
                <a:gd name="T81" fmla="*/ 46 h 154"/>
                <a:gd name="T82" fmla="*/ 24 w 108"/>
                <a:gd name="T83" fmla="*/ 46 h 154"/>
                <a:gd name="T84" fmla="*/ 22 w 108"/>
                <a:gd name="T85" fmla="*/ 36 h 154"/>
                <a:gd name="T86" fmla="*/ 20 w 108"/>
                <a:gd name="T87" fmla="*/ 30 h 154"/>
                <a:gd name="T88" fmla="*/ 14 w 108"/>
                <a:gd name="T89" fmla="*/ 26 h 154"/>
                <a:gd name="T90" fmla="*/ 4 w 108"/>
                <a:gd name="T91" fmla="*/ 24 h 154"/>
                <a:gd name="T92" fmla="*/ 4 w 108"/>
                <a:gd name="T93" fmla="*/ 24 h 154"/>
                <a:gd name="T94" fmla="*/ 30 w 108"/>
                <a:gd name="T95" fmla="*/ 12 h 154"/>
                <a:gd name="T96" fmla="*/ 54 w 108"/>
                <a:gd name="T97" fmla="*/ 0 h 154"/>
                <a:gd name="T98" fmla="*/ 54 w 108"/>
                <a:gd name="T99" fmla="*/ 32 h 1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8"/>
                <a:gd name="T151" fmla="*/ 0 h 154"/>
                <a:gd name="T152" fmla="*/ 108 w 108"/>
                <a:gd name="T153" fmla="*/ 154 h 15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8" h="154">
                  <a:moveTo>
                    <a:pt x="54" y="32"/>
                  </a:moveTo>
                  <a:lnTo>
                    <a:pt x="54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8" y="2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4" y="6"/>
                  </a:lnTo>
                  <a:lnTo>
                    <a:pt x="108" y="14"/>
                  </a:lnTo>
                  <a:lnTo>
                    <a:pt x="108" y="22"/>
                  </a:lnTo>
                  <a:lnTo>
                    <a:pt x="104" y="30"/>
                  </a:lnTo>
                  <a:lnTo>
                    <a:pt x="96" y="36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6"/>
                  </a:lnTo>
                  <a:lnTo>
                    <a:pt x="82" y="34"/>
                  </a:lnTo>
                  <a:lnTo>
                    <a:pt x="74" y="28"/>
                  </a:lnTo>
                  <a:lnTo>
                    <a:pt x="68" y="26"/>
                  </a:lnTo>
                  <a:lnTo>
                    <a:pt x="64" y="28"/>
                  </a:lnTo>
                  <a:lnTo>
                    <a:pt x="60" y="30"/>
                  </a:lnTo>
                  <a:lnTo>
                    <a:pt x="56" y="36"/>
                  </a:lnTo>
                  <a:lnTo>
                    <a:pt x="54" y="40"/>
                  </a:lnTo>
                  <a:lnTo>
                    <a:pt x="54" y="52"/>
                  </a:lnTo>
                  <a:lnTo>
                    <a:pt x="54" y="128"/>
                  </a:lnTo>
                  <a:lnTo>
                    <a:pt x="54" y="140"/>
                  </a:lnTo>
                  <a:lnTo>
                    <a:pt x="58" y="146"/>
                  </a:lnTo>
                  <a:lnTo>
                    <a:pt x="64" y="150"/>
                  </a:lnTo>
                  <a:lnTo>
                    <a:pt x="74" y="150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10" y="150"/>
                  </a:lnTo>
                  <a:lnTo>
                    <a:pt x="18" y="146"/>
                  </a:lnTo>
                  <a:lnTo>
                    <a:pt x="22" y="140"/>
                  </a:lnTo>
                  <a:lnTo>
                    <a:pt x="24" y="128"/>
                  </a:lnTo>
                  <a:lnTo>
                    <a:pt x="24" y="46"/>
                  </a:lnTo>
                  <a:lnTo>
                    <a:pt x="22" y="36"/>
                  </a:lnTo>
                  <a:lnTo>
                    <a:pt x="20" y="30"/>
                  </a:lnTo>
                  <a:lnTo>
                    <a:pt x="14" y="26"/>
                  </a:lnTo>
                  <a:lnTo>
                    <a:pt x="4" y="24"/>
                  </a:lnTo>
                  <a:lnTo>
                    <a:pt x="30" y="12"/>
                  </a:lnTo>
                  <a:lnTo>
                    <a:pt x="54" y="0"/>
                  </a:lnTo>
                  <a:lnTo>
                    <a:pt x="54" y="32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2898" y="2404"/>
              <a:ext cx="138" cy="154"/>
            </a:xfrm>
            <a:custGeom>
              <a:avLst/>
              <a:gdLst>
                <a:gd name="T0" fmla="*/ 88 w 138"/>
                <a:gd name="T1" fmla="*/ 132 h 154"/>
                <a:gd name="T2" fmla="*/ 76 w 138"/>
                <a:gd name="T3" fmla="*/ 132 h 154"/>
                <a:gd name="T4" fmla="*/ 66 w 138"/>
                <a:gd name="T5" fmla="*/ 128 h 154"/>
                <a:gd name="T6" fmla="*/ 48 w 138"/>
                <a:gd name="T7" fmla="*/ 118 h 154"/>
                <a:gd name="T8" fmla="*/ 36 w 138"/>
                <a:gd name="T9" fmla="*/ 100 h 154"/>
                <a:gd name="T10" fmla="*/ 30 w 138"/>
                <a:gd name="T11" fmla="*/ 78 h 154"/>
                <a:gd name="T12" fmla="*/ 30 w 138"/>
                <a:gd name="T13" fmla="*/ 56 h 154"/>
                <a:gd name="T14" fmla="*/ 138 w 138"/>
                <a:gd name="T15" fmla="*/ 56 h 154"/>
                <a:gd name="T16" fmla="*/ 136 w 138"/>
                <a:gd name="T17" fmla="*/ 40 h 154"/>
                <a:gd name="T18" fmla="*/ 124 w 138"/>
                <a:gd name="T19" fmla="*/ 20 h 154"/>
                <a:gd name="T20" fmla="*/ 110 w 138"/>
                <a:gd name="T21" fmla="*/ 6 h 154"/>
                <a:gd name="T22" fmla="*/ 90 w 138"/>
                <a:gd name="T23" fmla="*/ 0 h 154"/>
                <a:gd name="T24" fmla="*/ 78 w 138"/>
                <a:gd name="T25" fmla="*/ 0 h 154"/>
                <a:gd name="T26" fmla="*/ 66 w 138"/>
                <a:gd name="T27" fmla="*/ 0 h 154"/>
                <a:gd name="T28" fmla="*/ 38 w 138"/>
                <a:gd name="T29" fmla="*/ 8 h 154"/>
                <a:gd name="T30" fmla="*/ 16 w 138"/>
                <a:gd name="T31" fmla="*/ 26 h 154"/>
                <a:gd name="T32" fmla="*/ 4 w 138"/>
                <a:gd name="T33" fmla="*/ 52 h 154"/>
                <a:gd name="T34" fmla="*/ 0 w 138"/>
                <a:gd name="T35" fmla="*/ 84 h 154"/>
                <a:gd name="T36" fmla="*/ 2 w 138"/>
                <a:gd name="T37" fmla="*/ 100 h 154"/>
                <a:gd name="T38" fmla="*/ 14 w 138"/>
                <a:gd name="T39" fmla="*/ 124 h 154"/>
                <a:gd name="T40" fmla="*/ 30 w 138"/>
                <a:gd name="T41" fmla="*/ 142 h 154"/>
                <a:gd name="T42" fmla="*/ 54 w 138"/>
                <a:gd name="T43" fmla="*/ 152 h 154"/>
                <a:gd name="T44" fmla="*/ 66 w 138"/>
                <a:gd name="T45" fmla="*/ 154 h 154"/>
                <a:gd name="T46" fmla="*/ 72 w 138"/>
                <a:gd name="T47" fmla="*/ 154 h 154"/>
                <a:gd name="T48" fmla="*/ 96 w 138"/>
                <a:gd name="T49" fmla="*/ 150 h 154"/>
                <a:gd name="T50" fmla="*/ 116 w 138"/>
                <a:gd name="T51" fmla="*/ 136 h 154"/>
                <a:gd name="T52" fmla="*/ 130 w 138"/>
                <a:gd name="T53" fmla="*/ 120 h 154"/>
                <a:gd name="T54" fmla="*/ 138 w 138"/>
                <a:gd name="T55" fmla="*/ 106 h 154"/>
                <a:gd name="T56" fmla="*/ 132 w 138"/>
                <a:gd name="T57" fmla="*/ 102 h 154"/>
                <a:gd name="T58" fmla="*/ 114 w 138"/>
                <a:gd name="T59" fmla="*/ 124 h 154"/>
                <a:gd name="T60" fmla="*/ 88 w 138"/>
                <a:gd name="T61" fmla="*/ 132 h 154"/>
                <a:gd name="T62" fmla="*/ 66 w 138"/>
                <a:gd name="T63" fmla="*/ 8 h 154"/>
                <a:gd name="T64" fmla="*/ 74 w 138"/>
                <a:gd name="T65" fmla="*/ 8 h 154"/>
                <a:gd name="T66" fmla="*/ 78 w 138"/>
                <a:gd name="T67" fmla="*/ 8 h 154"/>
                <a:gd name="T68" fmla="*/ 88 w 138"/>
                <a:gd name="T69" fmla="*/ 14 h 154"/>
                <a:gd name="T70" fmla="*/ 96 w 138"/>
                <a:gd name="T71" fmla="*/ 32 h 154"/>
                <a:gd name="T72" fmla="*/ 66 w 138"/>
                <a:gd name="T73" fmla="*/ 48 h 154"/>
                <a:gd name="T74" fmla="*/ 32 w 138"/>
                <a:gd name="T75" fmla="*/ 48 h 154"/>
                <a:gd name="T76" fmla="*/ 36 w 138"/>
                <a:gd name="T77" fmla="*/ 28 h 154"/>
                <a:gd name="T78" fmla="*/ 44 w 138"/>
                <a:gd name="T79" fmla="*/ 18 h 154"/>
                <a:gd name="T80" fmla="*/ 56 w 138"/>
                <a:gd name="T81" fmla="*/ 10 h 154"/>
                <a:gd name="T82" fmla="*/ 66 w 138"/>
                <a:gd name="T83" fmla="*/ 8 h 1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8"/>
                <a:gd name="T127" fmla="*/ 0 h 154"/>
                <a:gd name="T128" fmla="*/ 138 w 138"/>
                <a:gd name="T129" fmla="*/ 154 h 1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8" h="154">
                  <a:moveTo>
                    <a:pt x="88" y="132"/>
                  </a:moveTo>
                  <a:lnTo>
                    <a:pt x="88" y="132"/>
                  </a:lnTo>
                  <a:lnTo>
                    <a:pt x="82" y="132"/>
                  </a:lnTo>
                  <a:lnTo>
                    <a:pt x="76" y="132"/>
                  </a:lnTo>
                  <a:lnTo>
                    <a:pt x="66" y="128"/>
                  </a:lnTo>
                  <a:lnTo>
                    <a:pt x="56" y="124"/>
                  </a:lnTo>
                  <a:lnTo>
                    <a:pt x="48" y="118"/>
                  </a:lnTo>
                  <a:lnTo>
                    <a:pt x="42" y="110"/>
                  </a:lnTo>
                  <a:lnTo>
                    <a:pt x="36" y="100"/>
                  </a:lnTo>
                  <a:lnTo>
                    <a:pt x="32" y="90"/>
                  </a:lnTo>
                  <a:lnTo>
                    <a:pt x="30" y="78"/>
                  </a:lnTo>
                  <a:lnTo>
                    <a:pt x="28" y="68"/>
                  </a:lnTo>
                  <a:lnTo>
                    <a:pt x="30" y="56"/>
                  </a:lnTo>
                  <a:lnTo>
                    <a:pt x="66" y="56"/>
                  </a:lnTo>
                  <a:lnTo>
                    <a:pt x="138" y="56"/>
                  </a:lnTo>
                  <a:lnTo>
                    <a:pt x="136" y="40"/>
                  </a:lnTo>
                  <a:lnTo>
                    <a:pt x="130" y="30"/>
                  </a:lnTo>
                  <a:lnTo>
                    <a:pt x="124" y="20"/>
                  </a:lnTo>
                  <a:lnTo>
                    <a:pt x="118" y="12"/>
                  </a:lnTo>
                  <a:lnTo>
                    <a:pt x="110" y="6"/>
                  </a:lnTo>
                  <a:lnTo>
                    <a:pt x="100" y="2"/>
                  </a:lnTo>
                  <a:lnTo>
                    <a:pt x="90" y="0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52" y="2"/>
                  </a:lnTo>
                  <a:lnTo>
                    <a:pt x="38" y="8"/>
                  </a:lnTo>
                  <a:lnTo>
                    <a:pt x="26" y="16"/>
                  </a:lnTo>
                  <a:lnTo>
                    <a:pt x="16" y="26"/>
                  </a:lnTo>
                  <a:lnTo>
                    <a:pt x="10" y="38"/>
                  </a:lnTo>
                  <a:lnTo>
                    <a:pt x="4" y="52"/>
                  </a:lnTo>
                  <a:lnTo>
                    <a:pt x="0" y="68"/>
                  </a:lnTo>
                  <a:lnTo>
                    <a:pt x="0" y="84"/>
                  </a:lnTo>
                  <a:lnTo>
                    <a:pt x="2" y="100"/>
                  </a:lnTo>
                  <a:lnTo>
                    <a:pt x="6" y="114"/>
                  </a:lnTo>
                  <a:lnTo>
                    <a:pt x="14" y="124"/>
                  </a:lnTo>
                  <a:lnTo>
                    <a:pt x="22" y="134"/>
                  </a:lnTo>
                  <a:lnTo>
                    <a:pt x="30" y="142"/>
                  </a:lnTo>
                  <a:lnTo>
                    <a:pt x="42" y="148"/>
                  </a:lnTo>
                  <a:lnTo>
                    <a:pt x="54" y="152"/>
                  </a:lnTo>
                  <a:lnTo>
                    <a:pt x="66" y="154"/>
                  </a:lnTo>
                  <a:lnTo>
                    <a:pt x="72" y="154"/>
                  </a:lnTo>
                  <a:lnTo>
                    <a:pt x="84" y="154"/>
                  </a:lnTo>
                  <a:lnTo>
                    <a:pt x="96" y="150"/>
                  </a:lnTo>
                  <a:lnTo>
                    <a:pt x="108" y="144"/>
                  </a:lnTo>
                  <a:lnTo>
                    <a:pt x="116" y="136"/>
                  </a:lnTo>
                  <a:lnTo>
                    <a:pt x="124" y="128"/>
                  </a:lnTo>
                  <a:lnTo>
                    <a:pt x="130" y="120"/>
                  </a:lnTo>
                  <a:lnTo>
                    <a:pt x="136" y="112"/>
                  </a:lnTo>
                  <a:lnTo>
                    <a:pt x="138" y="106"/>
                  </a:lnTo>
                  <a:lnTo>
                    <a:pt x="132" y="102"/>
                  </a:lnTo>
                  <a:lnTo>
                    <a:pt x="124" y="114"/>
                  </a:lnTo>
                  <a:lnTo>
                    <a:pt x="114" y="124"/>
                  </a:lnTo>
                  <a:lnTo>
                    <a:pt x="102" y="128"/>
                  </a:lnTo>
                  <a:lnTo>
                    <a:pt x="88" y="132"/>
                  </a:lnTo>
                  <a:close/>
                  <a:moveTo>
                    <a:pt x="66" y="8"/>
                  </a:moveTo>
                  <a:lnTo>
                    <a:pt x="66" y="8"/>
                  </a:lnTo>
                  <a:lnTo>
                    <a:pt x="74" y="8"/>
                  </a:lnTo>
                  <a:lnTo>
                    <a:pt x="78" y="8"/>
                  </a:lnTo>
                  <a:lnTo>
                    <a:pt x="84" y="10"/>
                  </a:lnTo>
                  <a:lnTo>
                    <a:pt x="88" y="14"/>
                  </a:lnTo>
                  <a:lnTo>
                    <a:pt x="92" y="18"/>
                  </a:lnTo>
                  <a:lnTo>
                    <a:pt x="96" y="32"/>
                  </a:lnTo>
                  <a:lnTo>
                    <a:pt x="98" y="48"/>
                  </a:lnTo>
                  <a:lnTo>
                    <a:pt x="66" y="48"/>
                  </a:lnTo>
                  <a:lnTo>
                    <a:pt x="32" y="48"/>
                  </a:lnTo>
                  <a:lnTo>
                    <a:pt x="34" y="38"/>
                  </a:lnTo>
                  <a:lnTo>
                    <a:pt x="36" y="28"/>
                  </a:lnTo>
                  <a:lnTo>
                    <a:pt x="40" y="22"/>
                  </a:lnTo>
                  <a:lnTo>
                    <a:pt x="44" y="18"/>
                  </a:lnTo>
                  <a:lnTo>
                    <a:pt x="50" y="14"/>
                  </a:lnTo>
                  <a:lnTo>
                    <a:pt x="56" y="10"/>
                  </a:lnTo>
                  <a:lnTo>
                    <a:pt x="66" y="8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2752" y="2406"/>
              <a:ext cx="164" cy="156"/>
            </a:xfrm>
            <a:custGeom>
              <a:avLst/>
              <a:gdLst>
                <a:gd name="T0" fmla="*/ 24 w 164"/>
                <a:gd name="T1" fmla="*/ 26 h 156"/>
                <a:gd name="T2" fmla="*/ 24 w 164"/>
                <a:gd name="T3" fmla="*/ 26 h 156"/>
                <a:gd name="T4" fmla="*/ 22 w 164"/>
                <a:gd name="T5" fmla="*/ 22 h 156"/>
                <a:gd name="T6" fmla="*/ 18 w 164"/>
                <a:gd name="T7" fmla="*/ 16 h 156"/>
                <a:gd name="T8" fmla="*/ 10 w 164"/>
                <a:gd name="T9" fmla="*/ 8 h 156"/>
                <a:gd name="T10" fmla="*/ 6 w 164"/>
                <a:gd name="T11" fmla="*/ 6 h 156"/>
                <a:gd name="T12" fmla="*/ 0 w 164"/>
                <a:gd name="T13" fmla="*/ 4 h 156"/>
                <a:gd name="T14" fmla="*/ 0 w 164"/>
                <a:gd name="T15" fmla="*/ 0 h 156"/>
                <a:gd name="T16" fmla="*/ 72 w 164"/>
                <a:gd name="T17" fmla="*/ 0 h 156"/>
                <a:gd name="T18" fmla="*/ 72 w 164"/>
                <a:gd name="T19" fmla="*/ 4 h 156"/>
                <a:gd name="T20" fmla="*/ 72 w 164"/>
                <a:gd name="T21" fmla="*/ 4 h 156"/>
                <a:gd name="T22" fmla="*/ 62 w 164"/>
                <a:gd name="T23" fmla="*/ 4 h 156"/>
                <a:gd name="T24" fmla="*/ 60 w 164"/>
                <a:gd name="T25" fmla="*/ 6 h 156"/>
                <a:gd name="T26" fmla="*/ 56 w 164"/>
                <a:gd name="T27" fmla="*/ 10 h 156"/>
                <a:gd name="T28" fmla="*/ 56 w 164"/>
                <a:gd name="T29" fmla="*/ 14 h 156"/>
                <a:gd name="T30" fmla="*/ 56 w 164"/>
                <a:gd name="T31" fmla="*/ 18 h 156"/>
                <a:gd name="T32" fmla="*/ 58 w 164"/>
                <a:gd name="T33" fmla="*/ 32 h 156"/>
                <a:gd name="T34" fmla="*/ 92 w 164"/>
                <a:gd name="T35" fmla="*/ 108 h 156"/>
                <a:gd name="T36" fmla="*/ 126 w 164"/>
                <a:gd name="T37" fmla="*/ 30 h 156"/>
                <a:gd name="T38" fmla="*/ 126 w 164"/>
                <a:gd name="T39" fmla="*/ 30 h 156"/>
                <a:gd name="T40" fmla="*/ 128 w 164"/>
                <a:gd name="T41" fmla="*/ 24 h 156"/>
                <a:gd name="T42" fmla="*/ 128 w 164"/>
                <a:gd name="T43" fmla="*/ 18 h 156"/>
                <a:gd name="T44" fmla="*/ 128 w 164"/>
                <a:gd name="T45" fmla="*/ 14 h 156"/>
                <a:gd name="T46" fmla="*/ 126 w 164"/>
                <a:gd name="T47" fmla="*/ 10 h 156"/>
                <a:gd name="T48" fmla="*/ 120 w 164"/>
                <a:gd name="T49" fmla="*/ 6 h 156"/>
                <a:gd name="T50" fmla="*/ 112 w 164"/>
                <a:gd name="T51" fmla="*/ 4 h 156"/>
                <a:gd name="T52" fmla="*/ 112 w 164"/>
                <a:gd name="T53" fmla="*/ 0 h 156"/>
                <a:gd name="T54" fmla="*/ 164 w 164"/>
                <a:gd name="T55" fmla="*/ 0 h 156"/>
                <a:gd name="T56" fmla="*/ 164 w 164"/>
                <a:gd name="T57" fmla="*/ 4 h 156"/>
                <a:gd name="T58" fmla="*/ 164 w 164"/>
                <a:gd name="T59" fmla="*/ 4 h 156"/>
                <a:gd name="T60" fmla="*/ 156 w 164"/>
                <a:gd name="T61" fmla="*/ 4 h 156"/>
                <a:gd name="T62" fmla="*/ 150 w 164"/>
                <a:gd name="T63" fmla="*/ 8 h 156"/>
                <a:gd name="T64" fmla="*/ 144 w 164"/>
                <a:gd name="T65" fmla="*/ 16 h 156"/>
                <a:gd name="T66" fmla="*/ 136 w 164"/>
                <a:gd name="T67" fmla="*/ 30 h 156"/>
                <a:gd name="T68" fmla="*/ 84 w 164"/>
                <a:gd name="T69" fmla="*/ 156 h 156"/>
                <a:gd name="T70" fmla="*/ 24 w 164"/>
                <a:gd name="T71" fmla="*/ 26 h 1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4"/>
                <a:gd name="T109" fmla="*/ 0 h 156"/>
                <a:gd name="T110" fmla="*/ 164 w 164"/>
                <a:gd name="T111" fmla="*/ 156 h 1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4" h="156">
                  <a:moveTo>
                    <a:pt x="24" y="26"/>
                  </a:moveTo>
                  <a:lnTo>
                    <a:pt x="24" y="26"/>
                  </a:lnTo>
                  <a:lnTo>
                    <a:pt x="22" y="22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62" y="4"/>
                  </a:lnTo>
                  <a:lnTo>
                    <a:pt x="60" y="6"/>
                  </a:lnTo>
                  <a:lnTo>
                    <a:pt x="56" y="10"/>
                  </a:lnTo>
                  <a:lnTo>
                    <a:pt x="56" y="14"/>
                  </a:lnTo>
                  <a:lnTo>
                    <a:pt x="56" y="18"/>
                  </a:lnTo>
                  <a:lnTo>
                    <a:pt x="58" y="32"/>
                  </a:lnTo>
                  <a:lnTo>
                    <a:pt x="92" y="108"/>
                  </a:lnTo>
                  <a:lnTo>
                    <a:pt x="126" y="30"/>
                  </a:lnTo>
                  <a:lnTo>
                    <a:pt x="128" y="24"/>
                  </a:lnTo>
                  <a:lnTo>
                    <a:pt x="128" y="18"/>
                  </a:lnTo>
                  <a:lnTo>
                    <a:pt x="128" y="14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2" y="4"/>
                  </a:lnTo>
                  <a:lnTo>
                    <a:pt x="112" y="0"/>
                  </a:lnTo>
                  <a:lnTo>
                    <a:pt x="164" y="0"/>
                  </a:lnTo>
                  <a:lnTo>
                    <a:pt x="164" y="4"/>
                  </a:lnTo>
                  <a:lnTo>
                    <a:pt x="156" y="4"/>
                  </a:lnTo>
                  <a:lnTo>
                    <a:pt x="150" y="8"/>
                  </a:lnTo>
                  <a:lnTo>
                    <a:pt x="144" y="16"/>
                  </a:lnTo>
                  <a:lnTo>
                    <a:pt x="136" y="30"/>
                  </a:lnTo>
                  <a:lnTo>
                    <a:pt x="84" y="156"/>
                  </a:lnTo>
                  <a:lnTo>
                    <a:pt x="24" y="26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2526" y="2404"/>
              <a:ext cx="166" cy="154"/>
            </a:xfrm>
            <a:custGeom>
              <a:avLst/>
              <a:gdLst>
                <a:gd name="T0" fmla="*/ 54 w 166"/>
                <a:gd name="T1" fmla="*/ 36 h 154"/>
                <a:gd name="T2" fmla="*/ 64 w 166"/>
                <a:gd name="T3" fmla="*/ 18 h 154"/>
                <a:gd name="T4" fmla="*/ 78 w 166"/>
                <a:gd name="T5" fmla="*/ 8 h 154"/>
                <a:gd name="T6" fmla="*/ 106 w 166"/>
                <a:gd name="T7" fmla="*/ 2 h 154"/>
                <a:gd name="T8" fmla="*/ 116 w 166"/>
                <a:gd name="T9" fmla="*/ 2 h 154"/>
                <a:gd name="T10" fmla="*/ 132 w 166"/>
                <a:gd name="T11" fmla="*/ 8 h 154"/>
                <a:gd name="T12" fmla="*/ 144 w 166"/>
                <a:gd name="T13" fmla="*/ 20 h 154"/>
                <a:gd name="T14" fmla="*/ 148 w 166"/>
                <a:gd name="T15" fmla="*/ 42 h 154"/>
                <a:gd name="T16" fmla="*/ 150 w 166"/>
                <a:gd name="T17" fmla="*/ 128 h 154"/>
                <a:gd name="T18" fmla="*/ 150 w 166"/>
                <a:gd name="T19" fmla="*/ 140 h 154"/>
                <a:gd name="T20" fmla="*/ 158 w 166"/>
                <a:gd name="T21" fmla="*/ 150 h 154"/>
                <a:gd name="T22" fmla="*/ 166 w 166"/>
                <a:gd name="T23" fmla="*/ 154 h 154"/>
                <a:gd name="T24" fmla="*/ 102 w 166"/>
                <a:gd name="T25" fmla="*/ 150 h 154"/>
                <a:gd name="T26" fmla="*/ 110 w 166"/>
                <a:gd name="T27" fmla="*/ 150 h 154"/>
                <a:gd name="T28" fmla="*/ 118 w 166"/>
                <a:gd name="T29" fmla="*/ 138 h 154"/>
                <a:gd name="T30" fmla="*/ 118 w 166"/>
                <a:gd name="T31" fmla="*/ 54 h 154"/>
                <a:gd name="T32" fmla="*/ 118 w 166"/>
                <a:gd name="T33" fmla="*/ 46 h 154"/>
                <a:gd name="T34" fmla="*/ 112 w 166"/>
                <a:gd name="T35" fmla="*/ 34 h 154"/>
                <a:gd name="T36" fmla="*/ 98 w 166"/>
                <a:gd name="T37" fmla="*/ 24 h 154"/>
                <a:gd name="T38" fmla="*/ 74 w 166"/>
                <a:gd name="T39" fmla="*/ 26 h 154"/>
                <a:gd name="T40" fmla="*/ 60 w 166"/>
                <a:gd name="T41" fmla="*/ 38 h 154"/>
                <a:gd name="T42" fmla="*/ 54 w 166"/>
                <a:gd name="T43" fmla="*/ 52 h 154"/>
                <a:gd name="T44" fmla="*/ 54 w 166"/>
                <a:gd name="T45" fmla="*/ 128 h 154"/>
                <a:gd name="T46" fmla="*/ 56 w 166"/>
                <a:gd name="T47" fmla="*/ 140 h 154"/>
                <a:gd name="T48" fmla="*/ 70 w 166"/>
                <a:gd name="T49" fmla="*/ 150 h 154"/>
                <a:gd name="T50" fmla="*/ 80 w 166"/>
                <a:gd name="T51" fmla="*/ 154 h 154"/>
                <a:gd name="T52" fmla="*/ 0 w 166"/>
                <a:gd name="T53" fmla="*/ 150 h 154"/>
                <a:gd name="T54" fmla="*/ 10 w 166"/>
                <a:gd name="T55" fmla="*/ 150 h 154"/>
                <a:gd name="T56" fmla="*/ 22 w 166"/>
                <a:gd name="T57" fmla="*/ 136 h 154"/>
                <a:gd name="T58" fmla="*/ 22 w 166"/>
                <a:gd name="T59" fmla="*/ 52 h 154"/>
                <a:gd name="T60" fmla="*/ 22 w 166"/>
                <a:gd name="T61" fmla="*/ 38 h 154"/>
                <a:gd name="T62" fmla="*/ 12 w 166"/>
                <a:gd name="T63" fmla="*/ 26 h 154"/>
                <a:gd name="T64" fmla="*/ 2 w 166"/>
                <a:gd name="T65" fmla="*/ 24 h 154"/>
                <a:gd name="T66" fmla="*/ 54 w 166"/>
                <a:gd name="T67" fmla="*/ 0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6"/>
                <a:gd name="T103" fmla="*/ 0 h 154"/>
                <a:gd name="T104" fmla="*/ 166 w 166"/>
                <a:gd name="T105" fmla="*/ 154 h 1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6" h="154">
                  <a:moveTo>
                    <a:pt x="54" y="36"/>
                  </a:moveTo>
                  <a:lnTo>
                    <a:pt x="54" y="36"/>
                  </a:lnTo>
                  <a:lnTo>
                    <a:pt x="60" y="26"/>
                  </a:lnTo>
                  <a:lnTo>
                    <a:pt x="64" y="18"/>
                  </a:lnTo>
                  <a:lnTo>
                    <a:pt x="72" y="12"/>
                  </a:lnTo>
                  <a:lnTo>
                    <a:pt x="78" y="8"/>
                  </a:lnTo>
                  <a:lnTo>
                    <a:pt x="92" y="2"/>
                  </a:lnTo>
                  <a:lnTo>
                    <a:pt x="106" y="2"/>
                  </a:lnTo>
                  <a:lnTo>
                    <a:pt x="116" y="2"/>
                  </a:lnTo>
                  <a:lnTo>
                    <a:pt x="126" y="4"/>
                  </a:lnTo>
                  <a:lnTo>
                    <a:pt x="132" y="8"/>
                  </a:lnTo>
                  <a:lnTo>
                    <a:pt x="138" y="14"/>
                  </a:lnTo>
                  <a:lnTo>
                    <a:pt x="144" y="20"/>
                  </a:lnTo>
                  <a:lnTo>
                    <a:pt x="146" y="30"/>
                  </a:lnTo>
                  <a:lnTo>
                    <a:pt x="148" y="42"/>
                  </a:lnTo>
                  <a:lnTo>
                    <a:pt x="150" y="58"/>
                  </a:lnTo>
                  <a:lnTo>
                    <a:pt x="150" y="128"/>
                  </a:lnTo>
                  <a:lnTo>
                    <a:pt x="150" y="140"/>
                  </a:lnTo>
                  <a:lnTo>
                    <a:pt x="152" y="146"/>
                  </a:lnTo>
                  <a:lnTo>
                    <a:pt x="158" y="150"/>
                  </a:lnTo>
                  <a:lnTo>
                    <a:pt x="164" y="150"/>
                  </a:lnTo>
                  <a:lnTo>
                    <a:pt x="166" y="154"/>
                  </a:lnTo>
                  <a:lnTo>
                    <a:pt x="104" y="154"/>
                  </a:lnTo>
                  <a:lnTo>
                    <a:pt x="102" y="150"/>
                  </a:lnTo>
                  <a:lnTo>
                    <a:pt x="110" y="150"/>
                  </a:lnTo>
                  <a:lnTo>
                    <a:pt x="116" y="144"/>
                  </a:lnTo>
                  <a:lnTo>
                    <a:pt x="118" y="138"/>
                  </a:lnTo>
                  <a:lnTo>
                    <a:pt x="118" y="126"/>
                  </a:lnTo>
                  <a:lnTo>
                    <a:pt x="118" y="54"/>
                  </a:lnTo>
                  <a:lnTo>
                    <a:pt x="118" y="46"/>
                  </a:lnTo>
                  <a:lnTo>
                    <a:pt x="116" y="40"/>
                  </a:lnTo>
                  <a:lnTo>
                    <a:pt x="112" y="34"/>
                  </a:lnTo>
                  <a:lnTo>
                    <a:pt x="108" y="30"/>
                  </a:lnTo>
                  <a:lnTo>
                    <a:pt x="98" y="24"/>
                  </a:lnTo>
                  <a:lnTo>
                    <a:pt x="86" y="24"/>
                  </a:lnTo>
                  <a:lnTo>
                    <a:pt x="74" y="26"/>
                  </a:lnTo>
                  <a:lnTo>
                    <a:pt x="64" y="34"/>
                  </a:lnTo>
                  <a:lnTo>
                    <a:pt x="60" y="38"/>
                  </a:lnTo>
                  <a:lnTo>
                    <a:pt x="56" y="44"/>
                  </a:lnTo>
                  <a:lnTo>
                    <a:pt x="54" y="52"/>
                  </a:lnTo>
                  <a:lnTo>
                    <a:pt x="54" y="60"/>
                  </a:lnTo>
                  <a:lnTo>
                    <a:pt x="54" y="128"/>
                  </a:lnTo>
                  <a:lnTo>
                    <a:pt x="56" y="140"/>
                  </a:lnTo>
                  <a:lnTo>
                    <a:pt x="62" y="146"/>
                  </a:lnTo>
                  <a:lnTo>
                    <a:pt x="70" y="150"/>
                  </a:lnTo>
                  <a:lnTo>
                    <a:pt x="80" y="150"/>
                  </a:lnTo>
                  <a:lnTo>
                    <a:pt x="80" y="154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10" y="150"/>
                  </a:lnTo>
                  <a:lnTo>
                    <a:pt x="18" y="144"/>
                  </a:lnTo>
                  <a:lnTo>
                    <a:pt x="22" y="136"/>
                  </a:lnTo>
                  <a:lnTo>
                    <a:pt x="22" y="122"/>
                  </a:lnTo>
                  <a:lnTo>
                    <a:pt x="22" y="52"/>
                  </a:lnTo>
                  <a:lnTo>
                    <a:pt x="22" y="38"/>
                  </a:lnTo>
                  <a:lnTo>
                    <a:pt x="18" y="30"/>
                  </a:lnTo>
                  <a:lnTo>
                    <a:pt x="12" y="26"/>
                  </a:lnTo>
                  <a:lnTo>
                    <a:pt x="2" y="24"/>
                  </a:lnTo>
                  <a:lnTo>
                    <a:pt x="28" y="14"/>
                  </a:lnTo>
                  <a:lnTo>
                    <a:pt x="54" y="0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2320" y="2334"/>
              <a:ext cx="230" cy="232"/>
            </a:xfrm>
            <a:custGeom>
              <a:avLst/>
              <a:gdLst>
                <a:gd name="T0" fmla="*/ 0 w 230"/>
                <a:gd name="T1" fmla="*/ 0 h 232"/>
                <a:gd name="T2" fmla="*/ 96 w 230"/>
                <a:gd name="T3" fmla="*/ 10 h 232"/>
                <a:gd name="T4" fmla="*/ 84 w 230"/>
                <a:gd name="T5" fmla="*/ 10 h 232"/>
                <a:gd name="T6" fmla="*/ 74 w 230"/>
                <a:gd name="T7" fmla="*/ 14 h 232"/>
                <a:gd name="T8" fmla="*/ 68 w 230"/>
                <a:gd name="T9" fmla="*/ 24 h 232"/>
                <a:gd name="T10" fmla="*/ 66 w 230"/>
                <a:gd name="T11" fmla="*/ 42 h 232"/>
                <a:gd name="T12" fmla="*/ 66 w 230"/>
                <a:gd name="T13" fmla="*/ 154 h 232"/>
                <a:gd name="T14" fmla="*/ 70 w 230"/>
                <a:gd name="T15" fmla="*/ 186 h 232"/>
                <a:gd name="T16" fmla="*/ 82 w 230"/>
                <a:gd name="T17" fmla="*/ 208 h 232"/>
                <a:gd name="T18" fmla="*/ 100 w 230"/>
                <a:gd name="T19" fmla="*/ 218 h 232"/>
                <a:gd name="T20" fmla="*/ 126 w 230"/>
                <a:gd name="T21" fmla="*/ 220 h 232"/>
                <a:gd name="T22" fmla="*/ 136 w 230"/>
                <a:gd name="T23" fmla="*/ 220 h 232"/>
                <a:gd name="T24" fmla="*/ 156 w 230"/>
                <a:gd name="T25" fmla="*/ 210 h 232"/>
                <a:gd name="T26" fmla="*/ 174 w 230"/>
                <a:gd name="T27" fmla="*/ 192 h 232"/>
                <a:gd name="T28" fmla="*/ 184 w 230"/>
                <a:gd name="T29" fmla="*/ 166 h 232"/>
                <a:gd name="T30" fmla="*/ 186 w 230"/>
                <a:gd name="T31" fmla="*/ 36 h 232"/>
                <a:gd name="T32" fmla="*/ 186 w 230"/>
                <a:gd name="T33" fmla="*/ 26 h 232"/>
                <a:gd name="T34" fmla="*/ 178 w 230"/>
                <a:gd name="T35" fmla="*/ 14 h 232"/>
                <a:gd name="T36" fmla="*/ 162 w 230"/>
                <a:gd name="T37" fmla="*/ 10 h 232"/>
                <a:gd name="T38" fmla="*/ 154 w 230"/>
                <a:gd name="T39" fmla="*/ 0 h 232"/>
                <a:gd name="T40" fmla="*/ 230 w 230"/>
                <a:gd name="T41" fmla="*/ 10 h 232"/>
                <a:gd name="T42" fmla="*/ 222 w 230"/>
                <a:gd name="T43" fmla="*/ 10 h 232"/>
                <a:gd name="T44" fmla="*/ 206 w 230"/>
                <a:gd name="T45" fmla="*/ 14 h 232"/>
                <a:gd name="T46" fmla="*/ 200 w 230"/>
                <a:gd name="T47" fmla="*/ 26 h 232"/>
                <a:gd name="T48" fmla="*/ 198 w 230"/>
                <a:gd name="T49" fmla="*/ 156 h 232"/>
                <a:gd name="T50" fmla="*/ 196 w 230"/>
                <a:gd name="T51" fmla="*/ 174 h 232"/>
                <a:gd name="T52" fmla="*/ 182 w 230"/>
                <a:gd name="T53" fmla="*/ 204 h 232"/>
                <a:gd name="T54" fmla="*/ 158 w 230"/>
                <a:gd name="T55" fmla="*/ 222 h 232"/>
                <a:gd name="T56" fmla="*/ 132 w 230"/>
                <a:gd name="T57" fmla="*/ 232 h 232"/>
                <a:gd name="T58" fmla="*/ 120 w 230"/>
                <a:gd name="T59" fmla="*/ 232 h 232"/>
                <a:gd name="T60" fmla="*/ 88 w 230"/>
                <a:gd name="T61" fmla="*/ 230 h 232"/>
                <a:gd name="T62" fmla="*/ 60 w 230"/>
                <a:gd name="T63" fmla="*/ 220 h 232"/>
                <a:gd name="T64" fmla="*/ 42 w 230"/>
                <a:gd name="T65" fmla="*/ 204 h 232"/>
                <a:gd name="T66" fmla="*/ 34 w 230"/>
                <a:gd name="T67" fmla="*/ 188 h 232"/>
                <a:gd name="T68" fmla="*/ 30 w 230"/>
                <a:gd name="T69" fmla="*/ 168 h 232"/>
                <a:gd name="T70" fmla="*/ 30 w 230"/>
                <a:gd name="T71" fmla="*/ 38 h 232"/>
                <a:gd name="T72" fmla="*/ 28 w 230"/>
                <a:gd name="T73" fmla="*/ 24 h 232"/>
                <a:gd name="T74" fmla="*/ 24 w 230"/>
                <a:gd name="T75" fmla="*/ 14 h 232"/>
                <a:gd name="T76" fmla="*/ 14 w 230"/>
                <a:gd name="T77" fmla="*/ 10 h 232"/>
                <a:gd name="T78" fmla="*/ 0 w 230"/>
                <a:gd name="T79" fmla="*/ 10 h 2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0"/>
                <a:gd name="T121" fmla="*/ 0 h 232"/>
                <a:gd name="T122" fmla="*/ 230 w 230"/>
                <a:gd name="T123" fmla="*/ 232 h 23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0" h="232">
                  <a:moveTo>
                    <a:pt x="0" y="10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10"/>
                  </a:lnTo>
                  <a:lnTo>
                    <a:pt x="84" y="10"/>
                  </a:lnTo>
                  <a:lnTo>
                    <a:pt x="78" y="12"/>
                  </a:lnTo>
                  <a:lnTo>
                    <a:pt x="74" y="14"/>
                  </a:lnTo>
                  <a:lnTo>
                    <a:pt x="70" y="18"/>
                  </a:lnTo>
                  <a:lnTo>
                    <a:pt x="68" y="24"/>
                  </a:lnTo>
                  <a:lnTo>
                    <a:pt x="66" y="32"/>
                  </a:lnTo>
                  <a:lnTo>
                    <a:pt x="66" y="42"/>
                  </a:lnTo>
                  <a:lnTo>
                    <a:pt x="66" y="154"/>
                  </a:lnTo>
                  <a:lnTo>
                    <a:pt x="66" y="172"/>
                  </a:lnTo>
                  <a:lnTo>
                    <a:pt x="70" y="186"/>
                  </a:lnTo>
                  <a:lnTo>
                    <a:pt x="74" y="198"/>
                  </a:lnTo>
                  <a:lnTo>
                    <a:pt x="82" y="208"/>
                  </a:lnTo>
                  <a:lnTo>
                    <a:pt x="90" y="214"/>
                  </a:lnTo>
                  <a:lnTo>
                    <a:pt x="100" y="218"/>
                  </a:lnTo>
                  <a:lnTo>
                    <a:pt x="112" y="220"/>
                  </a:lnTo>
                  <a:lnTo>
                    <a:pt x="126" y="220"/>
                  </a:lnTo>
                  <a:lnTo>
                    <a:pt x="136" y="220"/>
                  </a:lnTo>
                  <a:lnTo>
                    <a:pt x="146" y="216"/>
                  </a:lnTo>
                  <a:lnTo>
                    <a:pt x="156" y="210"/>
                  </a:lnTo>
                  <a:lnTo>
                    <a:pt x="166" y="202"/>
                  </a:lnTo>
                  <a:lnTo>
                    <a:pt x="174" y="192"/>
                  </a:lnTo>
                  <a:lnTo>
                    <a:pt x="180" y="180"/>
                  </a:lnTo>
                  <a:lnTo>
                    <a:pt x="184" y="166"/>
                  </a:lnTo>
                  <a:lnTo>
                    <a:pt x="186" y="154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20"/>
                  </a:lnTo>
                  <a:lnTo>
                    <a:pt x="178" y="14"/>
                  </a:lnTo>
                  <a:lnTo>
                    <a:pt x="174" y="12"/>
                  </a:lnTo>
                  <a:lnTo>
                    <a:pt x="162" y="10"/>
                  </a:lnTo>
                  <a:lnTo>
                    <a:pt x="154" y="10"/>
                  </a:lnTo>
                  <a:lnTo>
                    <a:pt x="154" y="0"/>
                  </a:lnTo>
                  <a:lnTo>
                    <a:pt x="230" y="0"/>
                  </a:lnTo>
                  <a:lnTo>
                    <a:pt x="230" y="10"/>
                  </a:lnTo>
                  <a:lnTo>
                    <a:pt x="222" y="10"/>
                  </a:lnTo>
                  <a:lnTo>
                    <a:pt x="210" y="12"/>
                  </a:lnTo>
                  <a:lnTo>
                    <a:pt x="206" y="14"/>
                  </a:lnTo>
                  <a:lnTo>
                    <a:pt x="202" y="20"/>
                  </a:lnTo>
                  <a:lnTo>
                    <a:pt x="200" y="26"/>
                  </a:lnTo>
                  <a:lnTo>
                    <a:pt x="198" y="36"/>
                  </a:lnTo>
                  <a:lnTo>
                    <a:pt x="198" y="156"/>
                  </a:lnTo>
                  <a:lnTo>
                    <a:pt x="196" y="174"/>
                  </a:lnTo>
                  <a:lnTo>
                    <a:pt x="190" y="190"/>
                  </a:lnTo>
                  <a:lnTo>
                    <a:pt x="182" y="204"/>
                  </a:lnTo>
                  <a:lnTo>
                    <a:pt x="170" y="214"/>
                  </a:lnTo>
                  <a:lnTo>
                    <a:pt x="158" y="222"/>
                  </a:lnTo>
                  <a:lnTo>
                    <a:pt x="144" y="228"/>
                  </a:lnTo>
                  <a:lnTo>
                    <a:pt x="132" y="232"/>
                  </a:lnTo>
                  <a:lnTo>
                    <a:pt x="120" y="232"/>
                  </a:lnTo>
                  <a:lnTo>
                    <a:pt x="104" y="232"/>
                  </a:lnTo>
                  <a:lnTo>
                    <a:pt x="88" y="230"/>
                  </a:lnTo>
                  <a:lnTo>
                    <a:pt x="74" y="226"/>
                  </a:lnTo>
                  <a:lnTo>
                    <a:pt x="60" y="220"/>
                  </a:lnTo>
                  <a:lnTo>
                    <a:pt x="48" y="210"/>
                  </a:lnTo>
                  <a:lnTo>
                    <a:pt x="42" y="204"/>
                  </a:lnTo>
                  <a:lnTo>
                    <a:pt x="38" y="196"/>
                  </a:lnTo>
                  <a:lnTo>
                    <a:pt x="34" y="188"/>
                  </a:lnTo>
                  <a:lnTo>
                    <a:pt x="32" y="178"/>
                  </a:lnTo>
                  <a:lnTo>
                    <a:pt x="30" y="168"/>
                  </a:lnTo>
                  <a:lnTo>
                    <a:pt x="30" y="156"/>
                  </a:lnTo>
                  <a:lnTo>
                    <a:pt x="30" y="38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0"/>
            <p:cNvSpPr>
              <a:spLocks noEditPoints="1"/>
            </p:cNvSpPr>
            <p:nvPr/>
          </p:nvSpPr>
          <p:spPr bwMode="auto">
            <a:xfrm>
              <a:off x="3424" y="1250"/>
              <a:ext cx="482" cy="514"/>
            </a:xfrm>
            <a:custGeom>
              <a:avLst/>
              <a:gdLst>
                <a:gd name="T0" fmla="*/ 426 w 482"/>
                <a:gd name="T1" fmla="*/ 0 h 514"/>
                <a:gd name="T2" fmla="*/ 238 w 482"/>
                <a:gd name="T3" fmla="*/ 14 h 514"/>
                <a:gd name="T4" fmla="*/ 270 w 482"/>
                <a:gd name="T5" fmla="*/ 16 h 514"/>
                <a:gd name="T6" fmla="*/ 290 w 482"/>
                <a:gd name="T7" fmla="*/ 22 h 514"/>
                <a:gd name="T8" fmla="*/ 300 w 482"/>
                <a:gd name="T9" fmla="*/ 38 h 514"/>
                <a:gd name="T10" fmla="*/ 302 w 482"/>
                <a:gd name="T11" fmla="*/ 66 h 514"/>
                <a:gd name="T12" fmla="*/ 302 w 482"/>
                <a:gd name="T13" fmla="*/ 166 h 514"/>
                <a:gd name="T14" fmla="*/ 282 w 482"/>
                <a:gd name="T15" fmla="*/ 148 h 514"/>
                <a:gd name="T16" fmla="*/ 256 w 482"/>
                <a:gd name="T17" fmla="*/ 136 h 514"/>
                <a:gd name="T18" fmla="*/ 224 w 482"/>
                <a:gd name="T19" fmla="*/ 126 h 514"/>
                <a:gd name="T20" fmla="*/ 184 w 482"/>
                <a:gd name="T21" fmla="*/ 124 h 514"/>
                <a:gd name="T22" fmla="*/ 164 w 482"/>
                <a:gd name="T23" fmla="*/ 124 h 514"/>
                <a:gd name="T24" fmla="*/ 126 w 482"/>
                <a:gd name="T25" fmla="*/ 134 h 514"/>
                <a:gd name="T26" fmla="*/ 92 w 482"/>
                <a:gd name="T27" fmla="*/ 150 h 514"/>
                <a:gd name="T28" fmla="*/ 62 w 482"/>
                <a:gd name="T29" fmla="*/ 172 h 514"/>
                <a:gd name="T30" fmla="*/ 38 w 482"/>
                <a:gd name="T31" fmla="*/ 200 h 514"/>
                <a:gd name="T32" fmla="*/ 20 w 482"/>
                <a:gd name="T33" fmla="*/ 232 h 514"/>
                <a:gd name="T34" fmla="*/ 6 w 482"/>
                <a:gd name="T35" fmla="*/ 266 h 514"/>
                <a:gd name="T36" fmla="*/ 0 w 482"/>
                <a:gd name="T37" fmla="*/ 300 h 514"/>
                <a:gd name="T38" fmla="*/ 0 w 482"/>
                <a:gd name="T39" fmla="*/ 318 h 514"/>
                <a:gd name="T40" fmla="*/ 4 w 482"/>
                <a:gd name="T41" fmla="*/ 356 h 514"/>
                <a:gd name="T42" fmla="*/ 14 w 482"/>
                <a:gd name="T43" fmla="*/ 390 h 514"/>
                <a:gd name="T44" fmla="*/ 30 w 482"/>
                <a:gd name="T45" fmla="*/ 424 h 514"/>
                <a:gd name="T46" fmla="*/ 50 w 482"/>
                <a:gd name="T47" fmla="*/ 452 h 514"/>
                <a:gd name="T48" fmla="*/ 74 w 482"/>
                <a:gd name="T49" fmla="*/ 478 h 514"/>
                <a:gd name="T50" fmla="*/ 102 w 482"/>
                <a:gd name="T51" fmla="*/ 496 h 514"/>
                <a:gd name="T52" fmla="*/ 132 w 482"/>
                <a:gd name="T53" fmla="*/ 508 h 514"/>
                <a:gd name="T54" fmla="*/ 162 w 482"/>
                <a:gd name="T55" fmla="*/ 514 h 514"/>
                <a:gd name="T56" fmla="*/ 482 w 482"/>
                <a:gd name="T57" fmla="*/ 514 h 514"/>
                <a:gd name="T58" fmla="*/ 482 w 482"/>
                <a:gd name="T59" fmla="*/ 498 h 514"/>
                <a:gd name="T60" fmla="*/ 456 w 482"/>
                <a:gd name="T61" fmla="*/ 488 h 514"/>
                <a:gd name="T62" fmla="*/ 438 w 482"/>
                <a:gd name="T63" fmla="*/ 474 h 514"/>
                <a:gd name="T64" fmla="*/ 428 w 482"/>
                <a:gd name="T65" fmla="*/ 456 h 514"/>
                <a:gd name="T66" fmla="*/ 426 w 482"/>
                <a:gd name="T67" fmla="*/ 438 h 514"/>
                <a:gd name="T68" fmla="*/ 304 w 482"/>
                <a:gd name="T69" fmla="*/ 444 h 514"/>
                <a:gd name="T70" fmla="*/ 302 w 482"/>
                <a:gd name="T71" fmla="*/ 452 h 514"/>
                <a:gd name="T72" fmla="*/ 296 w 482"/>
                <a:gd name="T73" fmla="*/ 466 h 514"/>
                <a:gd name="T74" fmla="*/ 284 w 482"/>
                <a:gd name="T75" fmla="*/ 476 h 514"/>
                <a:gd name="T76" fmla="*/ 266 w 482"/>
                <a:gd name="T77" fmla="*/ 484 h 514"/>
                <a:gd name="T78" fmla="*/ 256 w 482"/>
                <a:gd name="T79" fmla="*/ 484 h 514"/>
                <a:gd name="T80" fmla="*/ 234 w 482"/>
                <a:gd name="T81" fmla="*/ 480 h 514"/>
                <a:gd name="T82" fmla="*/ 212 w 482"/>
                <a:gd name="T83" fmla="*/ 474 h 514"/>
                <a:gd name="T84" fmla="*/ 176 w 482"/>
                <a:gd name="T85" fmla="*/ 446 h 514"/>
                <a:gd name="T86" fmla="*/ 148 w 482"/>
                <a:gd name="T87" fmla="*/ 408 h 514"/>
                <a:gd name="T88" fmla="*/ 128 w 482"/>
                <a:gd name="T89" fmla="*/ 364 h 514"/>
                <a:gd name="T90" fmla="*/ 120 w 482"/>
                <a:gd name="T91" fmla="*/ 314 h 514"/>
                <a:gd name="T92" fmla="*/ 122 w 482"/>
                <a:gd name="T93" fmla="*/ 292 h 514"/>
                <a:gd name="T94" fmla="*/ 132 w 482"/>
                <a:gd name="T95" fmla="*/ 244 h 514"/>
                <a:gd name="T96" fmla="*/ 154 w 482"/>
                <a:gd name="T97" fmla="*/ 200 h 514"/>
                <a:gd name="T98" fmla="*/ 170 w 482"/>
                <a:gd name="T99" fmla="*/ 182 h 514"/>
                <a:gd name="T100" fmla="*/ 190 w 482"/>
                <a:gd name="T101" fmla="*/ 170 h 514"/>
                <a:gd name="T102" fmla="*/ 212 w 482"/>
                <a:gd name="T103" fmla="*/ 164 h 514"/>
                <a:gd name="T104" fmla="*/ 222 w 482"/>
                <a:gd name="T105" fmla="*/ 164 h 514"/>
                <a:gd name="T106" fmla="*/ 238 w 482"/>
                <a:gd name="T107" fmla="*/ 164 h 514"/>
                <a:gd name="T108" fmla="*/ 268 w 482"/>
                <a:gd name="T109" fmla="*/ 172 h 514"/>
                <a:gd name="T110" fmla="*/ 290 w 482"/>
                <a:gd name="T111" fmla="*/ 188 h 514"/>
                <a:gd name="T112" fmla="*/ 302 w 482"/>
                <a:gd name="T113" fmla="*/ 214 h 514"/>
                <a:gd name="T114" fmla="*/ 304 w 482"/>
                <a:gd name="T115" fmla="*/ 444 h 5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82"/>
                <a:gd name="T175" fmla="*/ 0 h 514"/>
                <a:gd name="T176" fmla="*/ 482 w 482"/>
                <a:gd name="T177" fmla="*/ 514 h 5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82" h="514">
                  <a:moveTo>
                    <a:pt x="426" y="438"/>
                  </a:moveTo>
                  <a:lnTo>
                    <a:pt x="426" y="0"/>
                  </a:lnTo>
                  <a:lnTo>
                    <a:pt x="238" y="0"/>
                  </a:lnTo>
                  <a:lnTo>
                    <a:pt x="238" y="14"/>
                  </a:lnTo>
                  <a:lnTo>
                    <a:pt x="270" y="16"/>
                  </a:lnTo>
                  <a:lnTo>
                    <a:pt x="280" y="18"/>
                  </a:lnTo>
                  <a:lnTo>
                    <a:pt x="290" y="22"/>
                  </a:lnTo>
                  <a:lnTo>
                    <a:pt x="296" y="28"/>
                  </a:lnTo>
                  <a:lnTo>
                    <a:pt x="300" y="38"/>
                  </a:lnTo>
                  <a:lnTo>
                    <a:pt x="302" y="50"/>
                  </a:lnTo>
                  <a:lnTo>
                    <a:pt x="302" y="66"/>
                  </a:lnTo>
                  <a:lnTo>
                    <a:pt x="302" y="166"/>
                  </a:lnTo>
                  <a:lnTo>
                    <a:pt x="292" y="156"/>
                  </a:lnTo>
                  <a:lnTo>
                    <a:pt x="282" y="148"/>
                  </a:lnTo>
                  <a:lnTo>
                    <a:pt x="270" y="142"/>
                  </a:lnTo>
                  <a:lnTo>
                    <a:pt x="256" y="136"/>
                  </a:lnTo>
                  <a:lnTo>
                    <a:pt x="240" y="130"/>
                  </a:lnTo>
                  <a:lnTo>
                    <a:pt x="224" y="126"/>
                  </a:lnTo>
                  <a:lnTo>
                    <a:pt x="204" y="124"/>
                  </a:lnTo>
                  <a:lnTo>
                    <a:pt x="184" y="124"/>
                  </a:lnTo>
                  <a:lnTo>
                    <a:pt x="164" y="124"/>
                  </a:lnTo>
                  <a:lnTo>
                    <a:pt x="144" y="128"/>
                  </a:lnTo>
                  <a:lnTo>
                    <a:pt x="126" y="134"/>
                  </a:lnTo>
                  <a:lnTo>
                    <a:pt x="108" y="140"/>
                  </a:lnTo>
                  <a:lnTo>
                    <a:pt x="92" y="150"/>
                  </a:lnTo>
                  <a:lnTo>
                    <a:pt x="76" y="160"/>
                  </a:lnTo>
                  <a:lnTo>
                    <a:pt x="62" y="172"/>
                  </a:lnTo>
                  <a:lnTo>
                    <a:pt x="50" y="186"/>
                  </a:lnTo>
                  <a:lnTo>
                    <a:pt x="38" y="200"/>
                  </a:lnTo>
                  <a:lnTo>
                    <a:pt x="28" y="216"/>
                  </a:lnTo>
                  <a:lnTo>
                    <a:pt x="20" y="232"/>
                  </a:lnTo>
                  <a:lnTo>
                    <a:pt x="12" y="250"/>
                  </a:lnTo>
                  <a:lnTo>
                    <a:pt x="6" y="266"/>
                  </a:lnTo>
                  <a:lnTo>
                    <a:pt x="2" y="284"/>
                  </a:lnTo>
                  <a:lnTo>
                    <a:pt x="0" y="300"/>
                  </a:lnTo>
                  <a:lnTo>
                    <a:pt x="0" y="318"/>
                  </a:lnTo>
                  <a:lnTo>
                    <a:pt x="0" y="336"/>
                  </a:lnTo>
                  <a:lnTo>
                    <a:pt x="4" y="356"/>
                  </a:lnTo>
                  <a:lnTo>
                    <a:pt x="8" y="374"/>
                  </a:lnTo>
                  <a:lnTo>
                    <a:pt x="14" y="390"/>
                  </a:lnTo>
                  <a:lnTo>
                    <a:pt x="20" y="408"/>
                  </a:lnTo>
                  <a:lnTo>
                    <a:pt x="30" y="424"/>
                  </a:lnTo>
                  <a:lnTo>
                    <a:pt x="38" y="438"/>
                  </a:lnTo>
                  <a:lnTo>
                    <a:pt x="50" y="452"/>
                  </a:lnTo>
                  <a:lnTo>
                    <a:pt x="62" y="466"/>
                  </a:lnTo>
                  <a:lnTo>
                    <a:pt x="74" y="478"/>
                  </a:lnTo>
                  <a:lnTo>
                    <a:pt x="88" y="488"/>
                  </a:lnTo>
                  <a:lnTo>
                    <a:pt x="102" y="496"/>
                  </a:lnTo>
                  <a:lnTo>
                    <a:pt x="116" y="504"/>
                  </a:lnTo>
                  <a:lnTo>
                    <a:pt x="132" y="508"/>
                  </a:lnTo>
                  <a:lnTo>
                    <a:pt x="146" y="512"/>
                  </a:lnTo>
                  <a:lnTo>
                    <a:pt x="162" y="514"/>
                  </a:lnTo>
                  <a:lnTo>
                    <a:pt x="212" y="514"/>
                  </a:lnTo>
                  <a:lnTo>
                    <a:pt x="482" y="514"/>
                  </a:lnTo>
                  <a:lnTo>
                    <a:pt x="482" y="498"/>
                  </a:lnTo>
                  <a:lnTo>
                    <a:pt x="468" y="494"/>
                  </a:lnTo>
                  <a:lnTo>
                    <a:pt x="456" y="488"/>
                  </a:lnTo>
                  <a:lnTo>
                    <a:pt x="446" y="482"/>
                  </a:lnTo>
                  <a:lnTo>
                    <a:pt x="438" y="474"/>
                  </a:lnTo>
                  <a:lnTo>
                    <a:pt x="432" y="466"/>
                  </a:lnTo>
                  <a:lnTo>
                    <a:pt x="428" y="456"/>
                  </a:lnTo>
                  <a:lnTo>
                    <a:pt x="426" y="448"/>
                  </a:lnTo>
                  <a:lnTo>
                    <a:pt x="426" y="438"/>
                  </a:lnTo>
                  <a:close/>
                  <a:moveTo>
                    <a:pt x="304" y="444"/>
                  </a:moveTo>
                  <a:lnTo>
                    <a:pt x="304" y="444"/>
                  </a:lnTo>
                  <a:lnTo>
                    <a:pt x="302" y="452"/>
                  </a:lnTo>
                  <a:lnTo>
                    <a:pt x="300" y="458"/>
                  </a:lnTo>
                  <a:lnTo>
                    <a:pt x="296" y="466"/>
                  </a:lnTo>
                  <a:lnTo>
                    <a:pt x="292" y="472"/>
                  </a:lnTo>
                  <a:lnTo>
                    <a:pt x="284" y="476"/>
                  </a:lnTo>
                  <a:lnTo>
                    <a:pt x="276" y="480"/>
                  </a:lnTo>
                  <a:lnTo>
                    <a:pt x="266" y="484"/>
                  </a:lnTo>
                  <a:lnTo>
                    <a:pt x="256" y="484"/>
                  </a:lnTo>
                  <a:lnTo>
                    <a:pt x="244" y="482"/>
                  </a:lnTo>
                  <a:lnTo>
                    <a:pt x="234" y="480"/>
                  </a:lnTo>
                  <a:lnTo>
                    <a:pt x="212" y="474"/>
                  </a:lnTo>
                  <a:lnTo>
                    <a:pt x="192" y="462"/>
                  </a:lnTo>
                  <a:lnTo>
                    <a:pt x="176" y="446"/>
                  </a:lnTo>
                  <a:lnTo>
                    <a:pt x="160" y="428"/>
                  </a:lnTo>
                  <a:lnTo>
                    <a:pt x="148" y="408"/>
                  </a:lnTo>
                  <a:lnTo>
                    <a:pt x="136" y="386"/>
                  </a:lnTo>
                  <a:lnTo>
                    <a:pt x="128" y="364"/>
                  </a:lnTo>
                  <a:lnTo>
                    <a:pt x="124" y="338"/>
                  </a:lnTo>
                  <a:lnTo>
                    <a:pt x="120" y="314"/>
                  </a:lnTo>
                  <a:lnTo>
                    <a:pt x="122" y="292"/>
                  </a:lnTo>
                  <a:lnTo>
                    <a:pt x="126" y="268"/>
                  </a:lnTo>
                  <a:lnTo>
                    <a:pt x="132" y="244"/>
                  </a:lnTo>
                  <a:lnTo>
                    <a:pt x="142" y="220"/>
                  </a:lnTo>
                  <a:lnTo>
                    <a:pt x="154" y="200"/>
                  </a:lnTo>
                  <a:lnTo>
                    <a:pt x="162" y="190"/>
                  </a:lnTo>
                  <a:lnTo>
                    <a:pt x="170" y="182"/>
                  </a:lnTo>
                  <a:lnTo>
                    <a:pt x="180" y="176"/>
                  </a:lnTo>
                  <a:lnTo>
                    <a:pt x="190" y="170"/>
                  </a:lnTo>
                  <a:lnTo>
                    <a:pt x="200" y="166"/>
                  </a:lnTo>
                  <a:lnTo>
                    <a:pt x="212" y="164"/>
                  </a:lnTo>
                  <a:lnTo>
                    <a:pt x="222" y="164"/>
                  </a:lnTo>
                  <a:lnTo>
                    <a:pt x="238" y="164"/>
                  </a:lnTo>
                  <a:lnTo>
                    <a:pt x="254" y="166"/>
                  </a:lnTo>
                  <a:lnTo>
                    <a:pt x="268" y="172"/>
                  </a:lnTo>
                  <a:lnTo>
                    <a:pt x="280" y="178"/>
                  </a:lnTo>
                  <a:lnTo>
                    <a:pt x="290" y="188"/>
                  </a:lnTo>
                  <a:lnTo>
                    <a:pt x="298" y="200"/>
                  </a:lnTo>
                  <a:lnTo>
                    <a:pt x="302" y="214"/>
                  </a:lnTo>
                  <a:lnTo>
                    <a:pt x="304" y="232"/>
                  </a:lnTo>
                  <a:lnTo>
                    <a:pt x="304" y="444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1"/>
            <p:cNvSpPr>
              <a:spLocks noEditPoints="1"/>
            </p:cNvSpPr>
            <p:nvPr/>
          </p:nvSpPr>
          <p:spPr bwMode="auto">
            <a:xfrm>
              <a:off x="2690" y="2346"/>
              <a:ext cx="70" cy="212"/>
            </a:xfrm>
            <a:custGeom>
              <a:avLst/>
              <a:gdLst>
                <a:gd name="T0" fmla="*/ 40 w 70"/>
                <a:gd name="T1" fmla="*/ 0 h 212"/>
                <a:gd name="T2" fmla="*/ 40 w 70"/>
                <a:gd name="T3" fmla="*/ 0 h 212"/>
                <a:gd name="T4" fmla="*/ 46 w 70"/>
                <a:gd name="T5" fmla="*/ 2 h 212"/>
                <a:gd name="T6" fmla="*/ 52 w 70"/>
                <a:gd name="T7" fmla="*/ 6 h 212"/>
                <a:gd name="T8" fmla="*/ 58 w 70"/>
                <a:gd name="T9" fmla="*/ 14 h 212"/>
                <a:gd name="T10" fmla="*/ 60 w 70"/>
                <a:gd name="T11" fmla="*/ 22 h 212"/>
                <a:gd name="T12" fmla="*/ 60 w 70"/>
                <a:gd name="T13" fmla="*/ 22 h 212"/>
                <a:gd name="T14" fmla="*/ 58 w 70"/>
                <a:gd name="T15" fmla="*/ 30 h 212"/>
                <a:gd name="T16" fmla="*/ 52 w 70"/>
                <a:gd name="T17" fmla="*/ 36 h 212"/>
                <a:gd name="T18" fmla="*/ 46 w 70"/>
                <a:gd name="T19" fmla="*/ 40 h 212"/>
                <a:gd name="T20" fmla="*/ 40 w 70"/>
                <a:gd name="T21" fmla="*/ 42 h 212"/>
                <a:gd name="T22" fmla="*/ 40 w 70"/>
                <a:gd name="T23" fmla="*/ 42 h 212"/>
                <a:gd name="T24" fmla="*/ 30 w 70"/>
                <a:gd name="T25" fmla="*/ 40 h 212"/>
                <a:gd name="T26" fmla="*/ 24 w 70"/>
                <a:gd name="T27" fmla="*/ 36 h 212"/>
                <a:gd name="T28" fmla="*/ 20 w 70"/>
                <a:gd name="T29" fmla="*/ 30 h 212"/>
                <a:gd name="T30" fmla="*/ 18 w 70"/>
                <a:gd name="T31" fmla="*/ 22 h 212"/>
                <a:gd name="T32" fmla="*/ 18 w 70"/>
                <a:gd name="T33" fmla="*/ 22 h 212"/>
                <a:gd name="T34" fmla="*/ 20 w 70"/>
                <a:gd name="T35" fmla="*/ 14 h 212"/>
                <a:gd name="T36" fmla="*/ 24 w 70"/>
                <a:gd name="T37" fmla="*/ 6 h 212"/>
                <a:gd name="T38" fmla="*/ 30 w 70"/>
                <a:gd name="T39" fmla="*/ 2 h 212"/>
                <a:gd name="T40" fmla="*/ 40 w 70"/>
                <a:gd name="T41" fmla="*/ 0 h 212"/>
                <a:gd name="T42" fmla="*/ 40 w 70"/>
                <a:gd name="T43" fmla="*/ 0 h 212"/>
                <a:gd name="T44" fmla="*/ 24 w 70"/>
                <a:gd name="T45" fmla="*/ 102 h 212"/>
                <a:gd name="T46" fmla="*/ 24 w 70"/>
                <a:gd name="T47" fmla="*/ 102 h 212"/>
                <a:gd name="T48" fmla="*/ 24 w 70"/>
                <a:gd name="T49" fmla="*/ 94 h 212"/>
                <a:gd name="T50" fmla="*/ 20 w 70"/>
                <a:gd name="T51" fmla="*/ 88 h 212"/>
                <a:gd name="T52" fmla="*/ 18 w 70"/>
                <a:gd name="T53" fmla="*/ 86 h 212"/>
                <a:gd name="T54" fmla="*/ 14 w 70"/>
                <a:gd name="T55" fmla="*/ 84 h 212"/>
                <a:gd name="T56" fmla="*/ 10 w 70"/>
                <a:gd name="T57" fmla="*/ 82 h 212"/>
                <a:gd name="T58" fmla="*/ 4 w 70"/>
                <a:gd name="T59" fmla="*/ 82 h 212"/>
                <a:gd name="T60" fmla="*/ 4 w 70"/>
                <a:gd name="T61" fmla="*/ 82 h 212"/>
                <a:gd name="T62" fmla="*/ 30 w 70"/>
                <a:gd name="T63" fmla="*/ 72 h 212"/>
                <a:gd name="T64" fmla="*/ 54 w 70"/>
                <a:gd name="T65" fmla="*/ 58 h 212"/>
                <a:gd name="T66" fmla="*/ 54 w 70"/>
                <a:gd name="T67" fmla="*/ 186 h 212"/>
                <a:gd name="T68" fmla="*/ 54 w 70"/>
                <a:gd name="T69" fmla="*/ 186 h 212"/>
                <a:gd name="T70" fmla="*/ 54 w 70"/>
                <a:gd name="T71" fmla="*/ 198 h 212"/>
                <a:gd name="T72" fmla="*/ 56 w 70"/>
                <a:gd name="T73" fmla="*/ 204 h 212"/>
                <a:gd name="T74" fmla="*/ 60 w 70"/>
                <a:gd name="T75" fmla="*/ 208 h 212"/>
                <a:gd name="T76" fmla="*/ 68 w 70"/>
                <a:gd name="T77" fmla="*/ 208 h 212"/>
                <a:gd name="T78" fmla="*/ 70 w 70"/>
                <a:gd name="T79" fmla="*/ 212 h 212"/>
                <a:gd name="T80" fmla="*/ 0 w 70"/>
                <a:gd name="T81" fmla="*/ 212 h 212"/>
                <a:gd name="T82" fmla="*/ 0 w 70"/>
                <a:gd name="T83" fmla="*/ 208 h 212"/>
                <a:gd name="T84" fmla="*/ 0 w 70"/>
                <a:gd name="T85" fmla="*/ 208 h 212"/>
                <a:gd name="T86" fmla="*/ 10 w 70"/>
                <a:gd name="T87" fmla="*/ 208 h 212"/>
                <a:gd name="T88" fmla="*/ 18 w 70"/>
                <a:gd name="T89" fmla="*/ 204 h 212"/>
                <a:gd name="T90" fmla="*/ 22 w 70"/>
                <a:gd name="T91" fmla="*/ 196 h 212"/>
                <a:gd name="T92" fmla="*/ 24 w 70"/>
                <a:gd name="T93" fmla="*/ 186 h 212"/>
                <a:gd name="T94" fmla="*/ 24 w 70"/>
                <a:gd name="T95" fmla="*/ 102 h 21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0"/>
                <a:gd name="T145" fmla="*/ 0 h 212"/>
                <a:gd name="T146" fmla="*/ 70 w 70"/>
                <a:gd name="T147" fmla="*/ 212 h 21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0" h="212">
                  <a:moveTo>
                    <a:pt x="40" y="0"/>
                  </a:moveTo>
                  <a:lnTo>
                    <a:pt x="40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4"/>
                  </a:lnTo>
                  <a:lnTo>
                    <a:pt x="60" y="22"/>
                  </a:lnTo>
                  <a:lnTo>
                    <a:pt x="58" y="30"/>
                  </a:lnTo>
                  <a:lnTo>
                    <a:pt x="52" y="36"/>
                  </a:lnTo>
                  <a:lnTo>
                    <a:pt x="46" y="40"/>
                  </a:lnTo>
                  <a:lnTo>
                    <a:pt x="40" y="42"/>
                  </a:lnTo>
                  <a:lnTo>
                    <a:pt x="30" y="40"/>
                  </a:lnTo>
                  <a:lnTo>
                    <a:pt x="24" y="36"/>
                  </a:lnTo>
                  <a:lnTo>
                    <a:pt x="20" y="30"/>
                  </a:lnTo>
                  <a:lnTo>
                    <a:pt x="18" y="22"/>
                  </a:lnTo>
                  <a:lnTo>
                    <a:pt x="20" y="14"/>
                  </a:lnTo>
                  <a:lnTo>
                    <a:pt x="24" y="6"/>
                  </a:lnTo>
                  <a:lnTo>
                    <a:pt x="30" y="2"/>
                  </a:lnTo>
                  <a:lnTo>
                    <a:pt x="40" y="0"/>
                  </a:lnTo>
                  <a:close/>
                  <a:moveTo>
                    <a:pt x="24" y="102"/>
                  </a:moveTo>
                  <a:lnTo>
                    <a:pt x="24" y="102"/>
                  </a:lnTo>
                  <a:lnTo>
                    <a:pt x="24" y="94"/>
                  </a:lnTo>
                  <a:lnTo>
                    <a:pt x="20" y="88"/>
                  </a:lnTo>
                  <a:lnTo>
                    <a:pt x="18" y="86"/>
                  </a:lnTo>
                  <a:lnTo>
                    <a:pt x="14" y="84"/>
                  </a:lnTo>
                  <a:lnTo>
                    <a:pt x="10" y="82"/>
                  </a:lnTo>
                  <a:lnTo>
                    <a:pt x="4" y="82"/>
                  </a:lnTo>
                  <a:lnTo>
                    <a:pt x="30" y="72"/>
                  </a:lnTo>
                  <a:lnTo>
                    <a:pt x="54" y="58"/>
                  </a:lnTo>
                  <a:lnTo>
                    <a:pt x="54" y="186"/>
                  </a:lnTo>
                  <a:lnTo>
                    <a:pt x="54" y="198"/>
                  </a:lnTo>
                  <a:lnTo>
                    <a:pt x="56" y="204"/>
                  </a:lnTo>
                  <a:lnTo>
                    <a:pt x="60" y="208"/>
                  </a:lnTo>
                  <a:lnTo>
                    <a:pt x="68" y="208"/>
                  </a:lnTo>
                  <a:lnTo>
                    <a:pt x="70" y="212"/>
                  </a:lnTo>
                  <a:lnTo>
                    <a:pt x="0" y="212"/>
                  </a:lnTo>
                  <a:lnTo>
                    <a:pt x="0" y="208"/>
                  </a:lnTo>
                  <a:lnTo>
                    <a:pt x="10" y="208"/>
                  </a:lnTo>
                  <a:lnTo>
                    <a:pt x="18" y="204"/>
                  </a:lnTo>
                  <a:lnTo>
                    <a:pt x="22" y="196"/>
                  </a:lnTo>
                  <a:lnTo>
                    <a:pt x="24" y="186"/>
                  </a:lnTo>
                  <a:lnTo>
                    <a:pt x="24" y="102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 noEditPoints="1"/>
            </p:cNvSpPr>
            <p:nvPr/>
          </p:nvSpPr>
          <p:spPr bwMode="auto">
            <a:xfrm>
              <a:off x="3258" y="2346"/>
              <a:ext cx="74" cy="212"/>
            </a:xfrm>
            <a:custGeom>
              <a:avLst/>
              <a:gdLst>
                <a:gd name="T0" fmla="*/ 40 w 74"/>
                <a:gd name="T1" fmla="*/ 0 h 212"/>
                <a:gd name="T2" fmla="*/ 40 w 74"/>
                <a:gd name="T3" fmla="*/ 0 h 212"/>
                <a:gd name="T4" fmla="*/ 48 w 74"/>
                <a:gd name="T5" fmla="*/ 2 h 212"/>
                <a:gd name="T6" fmla="*/ 54 w 74"/>
                <a:gd name="T7" fmla="*/ 6 h 212"/>
                <a:gd name="T8" fmla="*/ 58 w 74"/>
                <a:gd name="T9" fmla="*/ 14 h 212"/>
                <a:gd name="T10" fmla="*/ 60 w 74"/>
                <a:gd name="T11" fmla="*/ 22 h 212"/>
                <a:gd name="T12" fmla="*/ 60 w 74"/>
                <a:gd name="T13" fmla="*/ 22 h 212"/>
                <a:gd name="T14" fmla="*/ 58 w 74"/>
                <a:gd name="T15" fmla="*/ 30 h 212"/>
                <a:gd name="T16" fmla="*/ 54 w 74"/>
                <a:gd name="T17" fmla="*/ 36 h 212"/>
                <a:gd name="T18" fmla="*/ 48 w 74"/>
                <a:gd name="T19" fmla="*/ 40 h 212"/>
                <a:gd name="T20" fmla="*/ 40 w 74"/>
                <a:gd name="T21" fmla="*/ 42 h 212"/>
                <a:gd name="T22" fmla="*/ 40 w 74"/>
                <a:gd name="T23" fmla="*/ 42 h 212"/>
                <a:gd name="T24" fmla="*/ 32 w 74"/>
                <a:gd name="T25" fmla="*/ 40 h 212"/>
                <a:gd name="T26" fmla="*/ 24 w 74"/>
                <a:gd name="T27" fmla="*/ 36 h 212"/>
                <a:gd name="T28" fmla="*/ 20 w 74"/>
                <a:gd name="T29" fmla="*/ 30 h 212"/>
                <a:gd name="T30" fmla="*/ 18 w 74"/>
                <a:gd name="T31" fmla="*/ 22 h 212"/>
                <a:gd name="T32" fmla="*/ 18 w 74"/>
                <a:gd name="T33" fmla="*/ 22 h 212"/>
                <a:gd name="T34" fmla="*/ 20 w 74"/>
                <a:gd name="T35" fmla="*/ 14 h 212"/>
                <a:gd name="T36" fmla="*/ 24 w 74"/>
                <a:gd name="T37" fmla="*/ 6 h 212"/>
                <a:gd name="T38" fmla="*/ 32 w 74"/>
                <a:gd name="T39" fmla="*/ 2 h 212"/>
                <a:gd name="T40" fmla="*/ 40 w 74"/>
                <a:gd name="T41" fmla="*/ 0 h 212"/>
                <a:gd name="T42" fmla="*/ 40 w 74"/>
                <a:gd name="T43" fmla="*/ 0 h 212"/>
                <a:gd name="T44" fmla="*/ 24 w 74"/>
                <a:gd name="T45" fmla="*/ 102 h 212"/>
                <a:gd name="T46" fmla="*/ 24 w 74"/>
                <a:gd name="T47" fmla="*/ 102 h 212"/>
                <a:gd name="T48" fmla="*/ 24 w 74"/>
                <a:gd name="T49" fmla="*/ 94 h 212"/>
                <a:gd name="T50" fmla="*/ 22 w 74"/>
                <a:gd name="T51" fmla="*/ 88 h 212"/>
                <a:gd name="T52" fmla="*/ 20 w 74"/>
                <a:gd name="T53" fmla="*/ 86 h 212"/>
                <a:gd name="T54" fmla="*/ 16 w 74"/>
                <a:gd name="T55" fmla="*/ 84 h 212"/>
                <a:gd name="T56" fmla="*/ 10 w 74"/>
                <a:gd name="T57" fmla="*/ 82 h 212"/>
                <a:gd name="T58" fmla="*/ 4 w 74"/>
                <a:gd name="T59" fmla="*/ 82 h 212"/>
                <a:gd name="T60" fmla="*/ 4 w 74"/>
                <a:gd name="T61" fmla="*/ 82 h 212"/>
                <a:gd name="T62" fmla="*/ 30 w 74"/>
                <a:gd name="T63" fmla="*/ 72 h 212"/>
                <a:gd name="T64" fmla="*/ 54 w 74"/>
                <a:gd name="T65" fmla="*/ 58 h 212"/>
                <a:gd name="T66" fmla="*/ 54 w 74"/>
                <a:gd name="T67" fmla="*/ 186 h 212"/>
                <a:gd name="T68" fmla="*/ 54 w 74"/>
                <a:gd name="T69" fmla="*/ 186 h 212"/>
                <a:gd name="T70" fmla="*/ 56 w 74"/>
                <a:gd name="T71" fmla="*/ 198 h 212"/>
                <a:gd name="T72" fmla="*/ 60 w 74"/>
                <a:gd name="T73" fmla="*/ 204 h 212"/>
                <a:gd name="T74" fmla="*/ 66 w 74"/>
                <a:gd name="T75" fmla="*/ 208 h 212"/>
                <a:gd name="T76" fmla="*/ 74 w 74"/>
                <a:gd name="T77" fmla="*/ 208 h 212"/>
                <a:gd name="T78" fmla="*/ 74 w 74"/>
                <a:gd name="T79" fmla="*/ 212 h 212"/>
                <a:gd name="T80" fmla="*/ 0 w 74"/>
                <a:gd name="T81" fmla="*/ 212 h 212"/>
                <a:gd name="T82" fmla="*/ 0 w 74"/>
                <a:gd name="T83" fmla="*/ 208 h 212"/>
                <a:gd name="T84" fmla="*/ 0 w 74"/>
                <a:gd name="T85" fmla="*/ 208 h 212"/>
                <a:gd name="T86" fmla="*/ 12 w 74"/>
                <a:gd name="T87" fmla="*/ 208 h 212"/>
                <a:gd name="T88" fmla="*/ 20 w 74"/>
                <a:gd name="T89" fmla="*/ 204 h 212"/>
                <a:gd name="T90" fmla="*/ 22 w 74"/>
                <a:gd name="T91" fmla="*/ 196 h 212"/>
                <a:gd name="T92" fmla="*/ 24 w 74"/>
                <a:gd name="T93" fmla="*/ 186 h 212"/>
                <a:gd name="T94" fmla="*/ 24 w 74"/>
                <a:gd name="T95" fmla="*/ 102 h 21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4"/>
                <a:gd name="T145" fmla="*/ 0 h 212"/>
                <a:gd name="T146" fmla="*/ 74 w 74"/>
                <a:gd name="T147" fmla="*/ 212 h 21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4" h="212">
                  <a:moveTo>
                    <a:pt x="40" y="0"/>
                  </a:moveTo>
                  <a:lnTo>
                    <a:pt x="40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58" y="14"/>
                  </a:lnTo>
                  <a:lnTo>
                    <a:pt x="60" y="22"/>
                  </a:lnTo>
                  <a:lnTo>
                    <a:pt x="58" y="30"/>
                  </a:lnTo>
                  <a:lnTo>
                    <a:pt x="54" y="36"/>
                  </a:lnTo>
                  <a:lnTo>
                    <a:pt x="48" y="40"/>
                  </a:lnTo>
                  <a:lnTo>
                    <a:pt x="40" y="42"/>
                  </a:lnTo>
                  <a:lnTo>
                    <a:pt x="32" y="40"/>
                  </a:lnTo>
                  <a:lnTo>
                    <a:pt x="24" y="36"/>
                  </a:lnTo>
                  <a:lnTo>
                    <a:pt x="20" y="30"/>
                  </a:lnTo>
                  <a:lnTo>
                    <a:pt x="18" y="22"/>
                  </a:lnTo>
                  <a:lnTo>
                    <a:pt x="20" y="14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0" y="0"/>
                  </a:lnTo>
                  <a:close/>
                  <a:moveTo>
                    <a:pt x="24" y="102"/>
                  </a:moveTo>
                  <a:lnTo>
                    <a:pt x="24" y="102"/>
                  </a:lnTo>
                  <a:lnTo>
                    <a:pt x="24" y="94"/>
                  </a:lnTo>
                  <a:lnTo>
                    <a:pt x="22" y="88"/>
                  </a:lnTo>
                  <a:lnTo>
                    <a:pt x="20" y="86"/>
                  </a:lnTo>
                  <a:lnTo>
                    <a:pt x="16" y="84"/>
                  </a:lnTo>
                  <a:lnTo>
                    <a:pt x="10" y="82"/>
                  </a:lnTo>
                  <a:lnTo>
                    <a:pt x="4" y="82"/>
                  </a:lnTo>
                  <a:lnTo>
                    <a:pt x="30" y="72"/>
                  </a:lnTo>
                  <a:lnTo>
                    <a:pt x="54" y="58"/>
                  </a:lnTo>
                  <a:lnTo>
                    <a:pt x="54" y="186"/>
                  </a:lnTo>
                  <a:lnTo>
                    <a:pt x="56" y="198"/>
                  </a:lnTo>
                  <a:lnTo>
                    <a:pt x="60" y="204"/>
                  </a:lnTo>
                  <a:lnTo>
                    <a:pt x="66" y="208"/>
                  </a:lnTo>
                  <a:lnTo>
                    <a:pt x="74" y="208"/>
                  </a:lnTo>
                  <a:lnTo>
                    <a:pt x="74" y="212"/>
                  </a:lnTo>
                  <a:lnTo>
                    <a:pt x="0" y="212"/>
                  </a:lnTo>
                  <a:lnTo>
                    <a:pt x="0" y="208"/>
                  </a:lnTo>
                  <a:lnTo>
                    <a:pt x="12" y="208"/>
                  </a:lnTo>
                  <a:lnTo>
                    <a:pt x="20" y="204"/>
                  </a:lnTo>
                  <a:lnTo>
                    <a:pt x="22" y="196"/>
                  </a:lnTo>
                  <a:lnTo>
                    <a:pt x="24" y="186"/>
                  </a:lnTo>
                  <a:lnTo>
                    <a:pt x="24" y="102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3"/>
            <p:cNvSpPr>
              <a:spLocks noEditPoints="1"/>
            </p:cNvSpPr>
            <p:nvPr/>
          </p:nvSpPr>
          <p:spPr bwMode="auto">
            <a:xfrm>
              <a:off x="2926" y="1750"/>
              <a:ext cx="676" cy="546"/>
            </a:xfrm>
            <a:custGeom>
              <a:avLst/>
              <a:gdLst>
                <a:gd name="T0" fmla="*/ 642 w 676"/>
                <a:gd name="T1" fmla="*/ 434 h 546"/>
                <a:gd name="T2" fmla="*/ 580 w 676"/>
                <a:gd name="T3" fmla="*/ 482 h 546"/>
                <a:gd name="T4" fmla="*/ 524 w 676"/>
                <a:gd name="T5" fmla="*/ 492 h 546"/>
                <a:gd name="T6" fmla="*/ 480 w 676"/>
                <a:gd name="T7" fmla="*/ 488 h 546"/>
                <a:gd name="T8" fmla="*/ 460 w 676"/>
                <a:gd name="T9" fmla="*/ 478 h 546"/>
                <a:gd name="T10" fmla="*/ 416 w 676"/>
                <a:gd name="T11" fmla="*/ 438 h 546"/>
                <a:gd name="T12" fmla="*/ 388 w 676"/>
                <a:gd name="T13" fmla="*/ 376 h 546"/>
                <a:gd name="T14" fmla="*/ 460 w 676"/>
                <a:gd name="T15" fmla="*/ 330 h 546"/>
                <a:gd name="T16" fmla="*/ 654 w 676"/>
                <a:gd name="T17" fmla="*/ 294 h 546"/>
                <a:gd name="T18" fmla="*/ 638 w 676"/>
                <a:gd name="T19" fmla="*/ 248 h 546"/>
                <a:gd name="T20" fmla="*/ 612 w 676"/>
                <a:gd name="T21" fmla="*/ 210 h 546"/>
                <a:gd name="T22" fmla="*/ 572 w 676"/>
                <a:gd name="T23" fmla="*/ 182 h 546"/>
                <a:gd name="T24" fmla="*/ 522 w 676"/>
                <a:gd name="T25" fmla="*/ 166 h 546"/>
                <a:gd name="T26" fmla="*/ 480 w 676"/>
                <a:gd name="T27" fmla="*/ 164 h 546"/>
                <a:gd name="T28" fmla="*/ 460 w 676"/>
                <a:gd name="T29" fmla="*/ 166 h 546"/>
                <a:gd name="T30" fmla="*/ 396 w 676"/>
                <a:gd name="T31" fmla="*/ 178 h 546"/>
                <a:gd name="T32" fmla="*/ 342 w 676"/>
                <a:gd name="T33" fmla="*/ 200 h 546"/>
                <a:gd name="T34" fmla="*/ 298 w 676"/>
                <a:gd name="T35" fmla="*/ 236 h 546"/>
                <a:gd name="T36" fmla="*/ 268 w 676"/>
                <a:gd name="T37" fmla="*/ 284 h 546"/>
                <a:gd name="T38" fmla="*/ 256 w 676"/>
                <a:gd name="T39" fmla="*/ 344 h 546"/>
                <a:gd name="T40" fmla="*/ 258 w 676"/>
                <a:gd name="T41" fmla="*/ 392 h 546"/>
                <a:gd name="T42" fmla="*/ 282 w 676"/>
                <a:gd name="T43" fmla="*/ 456 h 546"/>
                <a:gd name="T44" fmla="*/ 248 w 676"/>
                <a:gd name="T45" fmla="*/ 478 h 546"/>
                <a:gd name="T46" fmla="*/ 222 w 676"/>
                <a:gd name="T47" fmla="*/ 480 h 546"/>
                <a:gd name="T48" fmla="*/ 202 w 676"/>
                <a:gd name="T49" fmla="*/ 470 h 546"/>
                <a:gd name="T50" fmla="*/ 186 w 676"/>
                <a:gd name="T51" fmla="*/ 448 h 546"/>
                <a:gd name="T52" fmla="*/ 182 w 676"/>
                <a:gd name="T53" fmla="*/ 412 h 546"/>
                <a:gd name="T54" fmla="*/ 296 w 676"/>
                <a:gd name="T55" fmla="*/ 170 h 546"/>
                <a:gd name="T56" fmla="*/ 166 w 676"/>
                <a:gd name="T57" fmla="*/ 0 h 546"/>
                <a:gd name="T58" fmla="*/ 156 w 676"/>
                <a:gd name="T59" fmla="*/ 36 h 546"/>
                <a:gd name="T60" fmla="*/ 136 w 676"/>
                <a:gd name="T61" fmla="*/ 84 h 546"/>
                <a:gd name="T62" fmla="*/ 106 w 676"/>
                <a:gd name="T63" fmla="*/ 120 h 546"/>
                <a:gd name="T64" fmla="*/ 32 w 676"/>
                <a:gd name="T65" fmla="*/ 170 h 546"/>
                <a:gd name="T66" fmla="*/ 52 w 676"/>
                <a:gd name="T67" fmla="*/ 206 h 546"/>
                <a:gd name="T68" fmla="*/ 54 w 676"/>
                <a:gd name="T69" fmla="*/ 448 h 546"/>
                <a:gd name="T70" fmla="*/ 74 w 676"/>
                <a:gd name="T71" fmla="*/ 496 h 546"/>
                <a:gd name="T72" fmla="*/ 112 w 676"/>
                <a:gd name="T73" fmla="*/ 528 h 546"/>
                <a:gd name="T74" fmla="*/ 152 w 676"/>
                <a:gd name="T75" fmla="*/ 542 h 546"/>
                <a:gd name="T76" fmla="*/ 224 w 676"/>
                <a:gd name="T77" fmla="*/ 536 h 546"/>
                <a:gd name="T78" fmla="*/ 282 w 676"/>
                <a:gd name="T79" fmla="*/ 496 h 546"/>
                <a:gd name="T80" fmla="*/ 314 w 676"/>
                <a:gd name="T81" fmla="*/ 492 h 546"/>
                <a:gd name="T82" fmla="*/ 374 w 676"/>
                <a:gd name="T83" fmla="*/ 528 h 546"/>
                <a:gd name="T84" fmla="*/ 440 w 676"/>
                <a:gd name="T85" fmla="*/ 544 h 546"/>
                <a:gd name="T86" fmla="*/ 474 w 676"/>
                <a:gd name="T87" fmla="*/ 546 h 546"/>
                <a:gd name="T88" fmla="*/ 516 w 676"/>
                <a:gd name="T89" fmla="*/ 544 h 546"/>
                <a:gd name="T90" fmla="*/ 570 w 676"/>
                <a:gd name="T91" fmla="*/ 530 h 546"/>
                <a:gd name="T92" fmla="*/ 612 w 676"/>
                <a:gd name="T93" fmla="*/ 508 h 546"/>
                <a:gd name="T94" fmla="*/ 652 w 676"/>
                <a:gd name="T95" fmla="*/ 466 h 546"/>
                <a:gd name="T96" fmla="*/ 664 w 676"/>
                <a:gd name="T97" fmla="*/ 406 h 546"/>
                <a:gd name="T98" fmla="*/ 466 w 676"/>
                <a:gd name="T99" fmla="*/ 198 h 546"/>
                <a:gd name="T100" fmla="*/ 492 w 676"/>
                <a:gd name="T101" fmla="*/ 206 h 546"/>
                <a:gd name="T102" fmla="*/ 522 w 676"/>
                <a:gd name="T103" fmla="*/ 240 h 546"/>
                <a:gd name="T104" fmla="*/ 532 w 676"/>
                <a:gd name="T105" fmla="*/ 292 h 546"/>
                <a:gd name="T106" fmla="*/ 388 w 676"/>
                <a:gd name="T107" fmla="*/ 292 h 546"/>
                <a:gd name="T108" fmla="*/ 404 w 676"/>
                <a:gd name="T109" fmla="*/ 240 h 546"/>
                <a:gd name="T110" fmla="*/ 434 w 676"/>
                <a:gd name="T111" fmla="*/ 206 h 546"/>
                <a:gd name="T112" fmla="*/ 460 w 676"/>
                <a:gd name="T113" fmla="*/ 198 h 5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76"/>
                <a:gd name="T172" fmla="*/ 0 h 546"/>
                <a:gd name="T173" fmla="*/ 676 w 676"/>
                <a:gd name="T174" fmla="*/ 546 h 5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76" h="546">
                  <a:moveTo>
                    <a:pt x="664" y="406"/>
                  </a:moveTo>
                  <a:lnTo>
                    <a:pt x="664" y="406"/>
                  </a:lnTo>
                  <a:lnTo>
                    <a:pt x="642" y="434"/>
                  </a:lnTo>
                  <a:lnTo>
                    <a:pt x="620" y="456"/>
                  </a:lnTo>
                  <a:lnTo>
                    <a:pt x="600" y="472"/>
                  </a:lnTo>
                  <a:lnTo>
                    <a:pt x="580" y="482"/>
                  </a:lnTo>
                  <a:lnTo>
                    <a:pt x="562" y="488"/>
                  </a:lnTo>
                  <a:lnTo>
                    <a:pt x="542" y="492"/>
                  </a:lnTo>
                  <a:lnTo>
                    <a:pt x="524" y="492"/>
                  </a:lnTo>
                  <a:lnTo>
                    <a:pt x="504" y="492"/>
                  </a:lnTo>
                  <a:lnTo>
                    <a:pt x="480" y="488"/>
                  </a:lnTo>
                  <a:lnTo>
                    <a:pt x="470" y="484"/>
                  </a:lnTo>
                  <a:lnTo>
                    <a:pt x="460" y="478"/>
                  </a:lnTo>
                  <a:lnTo>
                    <a:pt x="444" y="468"/>
                  </a:lnTo>
                  <a:lnTo>
                    <a:pt x="430" y="454"/>
                  </a:lnTo>
                  <a:lnTo>
                    <a:pt x="416" y="438"/>
                  </a:lnTo>
                  <a:lnTo>
                    <a:pt x="404" y="418"/>
                  </a:lnTo>
                  <a:lnTo>
                    <a:pt x="396" y="398"/>
                  </a:lnTo>
                  <a:lnTo>
                    <a:pt x="388" y="376"/>
                  </a:lnTo>
                  <a:lnTo>
                    <a:pt x="384" y="354"/>
                  </a:lnTo>
                  <a:lnTo>
                    <a:pt x="384" y="330"/>
                  </a:lnTo>
                  <a:lnTo>
                    <a:pt x="460" y="330"/>
                  </a:lnTo>
                  <a:lnTo>
                    <a:pt x="660" y="330"/>
                  </a:lnTo>
                  <a:lnTo>
                    <a:pt x="654" y="294"/>
                  </a:lnTo>
                  <a:lnTo>
                    <a:pt x="650" y="278"/>
                  </a:lnTo>
                  <a:lnTo>
                    <a:pt x="644" y="264"/>
                  </a:lnTo>
                  <a:lnTo>
                    <a:pt x="638" y="248"/>
                  </a:lnTo>
                  <a:lnTo>
                    <a:pt x="630" y="234"/>
                  </a:lnTo>
                  <a:lnTo>
                    <a:pt x="622" y="222"/>
                  </a:lnTo>
                  <a:lnTo>
                    <a:pt x="612" y="210"/>
                  </a:lnTo>
                  <a:lnTo>
                    <a:pt x="600" y="200"/>
                  </a:lnTo>
                  <a:lnTo>
                    <a:pt x="586" y="190"/>
                  </a:lnTo>
                  <a:lnTo>
                    <a:pt x="572" y="182"/>
                  </a:lnTo>
                  <a:lnTo>
                    <a:pt x="556" y="176"/>
                  </a:lnTo>
                  <a:lnTo>
                    <a:pt x="540" y="170"/>
                  </a:lnTo>
                  <a:lnTo>
                    <a:pt x="522" y="166"/>
                  </a:lnTo>
                  <a:lnTo>
                    <a:pt x="502" y="164"/>
                  </a:lnTo>
                  <a:lnTo>
                    <a:pt x="480" y="164"/>
                  </a:lnTo>
                  <a:lnTo>
                    <a:pt x="470" y="164"/>
                  </a:lnTo>
                  <a:lnTo>
                    <a:pt x="460" y="166"/>
                  </a:lnTo>
                  <a:lnTo>
                    <a:pt x="438" y="168"/>
                  </a:lnTo>
                  <a:lnTo>
                    <a:pt x="416" y="172"/>
                  </a:lnTo>
                  <a:lnTo>
                    <a:pt x="396" y="178"/>
                  </a:lnTo>
                  <a:lnTo>
                    <a:pt x="376" y="184"/>
                  </a:lnTo>
                  <a:lnTo>
                    <a:pt x="358" y="192"/>
                  </a:lnTo>
                  <a:lnTo>
                    <a:pt x="342" y="200"/>
                  </a:lnTo>
                  <a:lnTo>
                    <a:pt x="326" y="212"/>
                  </a:lnTo>
                  <a:lnTo>
                    <a:pt x="310" y="224"/>
                  </a:lnTo>
                  <a:lnTo>
                    <a:pt x="298" y="236"/>
                  </a:lnTo>
                  <a:lnTo>
                    <a:pt x="286" y="252"/>
                  </a:lnTo>
                  <a:lnTo>
                    <a:pt x="276" y="268"/>
                  </a:lnTo>
                  <a:lnTo>
                    <a:pt x="268" y="284"/>
                  </a:lnTo>
                  <a:lnTo>
                    <a:pt x="262" y="304"/>
                  </a:lnTo>
                  <a:lnTo>
                    <a:pt x="258" y="324"/>
                  </a:lnTo>
                  <a:lnTo>
                    <a:pt x="256" y="344"/>
                  </a:lnTo>
                  <a:lnTo>
                    <a:pt x="254" y="368"/>
                  </a:lnTo>
                  <a:lnTo>
                    <a:pt x="258" y="392"/>
                  </a:lnTo>
                  <a:lnTo>
                    <a:pt x="262" y="416"/>
                  </a:lnTo>
                  <a:lnTo>
                    <a:pt x="272" y="438"/>
                  </a:lnTo>
                  <a:lnTo>
                    <a:pt x="282" y="456"/>
                  </a:lnTo>
                  <a:lnTo>
                    <a:pt x="264" y="470"/>
                  </a:lnTo>
                  <a:lnTo>
                    <a:pt x="248" y="478"/>
                  </a:lnTo>
                  <a:lnTo>
                    <a:pt x="238" y="480"/>
                  </a:lnTo>
                  <a:lnTo>
                    <a:pt x="230" y="480"/>
                  </a:lnTo>
                  <a:lnTo>
                    <a:pt x="222" y="480"/>
                  </a:lnTo>
                  <a:lnTo>
                    <a:pt x="214" y="478"/>
                  </a:lnTo>
                  <a:lnTo>
                    <a:pt x="208" y="474"/>
                  </a:lnTo>
                  <a:lnTo>
                    <a:pt x="202" y="470"/>
                  </a:lnTo>
                  <a:lnTo>
                    <a:pt x="196" y="464"/>
                  </a:lnTo>
                  <a:lnTo>
                    <a:pt x="190" y="456"/>
                  </a:lnTo>
                  <a:lnTo>
                    <a:pt x="186" y="448"/>
                  </a:lnTo>
                  <a:lnTo>
                    <a:pt x="184" y="438"/>
                  </a:lnTo>
                  <a:lnTo>
                    <a:pt x="182" y="426"/>
                  </a:lnTo>
                  <a:lnTo>
                    <a:pt x="182" y="412"/>
                  </a:lnTo>
                  <a:lnTo>
                    <a:pt x="180" y="206"/>
                  </a:lnTo>
                  <a:lnTo>
                    <a:pt x="296" y="206"/>
                  </a:lnTo>
                  <a:lnTo>
                    <a:pt x="296" y="170"/>
                  </a:lnTo>
                  <a:lnTo>
                    <a:pt x="180" y="170"/>
                  </a:lnTo>
                  <a:lnTo>
                    <a:pt x="180" y="6"/>
                  </a:lnTo>
                  <a:lnTo>
                    <a:pt x="166" y="0"/>
                  </a:lnTo>
                  <a:lnTo>
                    <a:pt x="162" y="18"/>
                  </a:lnTo>
                  <a:lnTo>
                    <a:pt x="156" y="36"/>
                  </a:lnTo>
                  <a:lnTo>
                    <a:pt x="150" y="54"/>
                  </a:lnTo>
                  <a:lnTo>
                    <a:pt x="144" y="68"/>
                  </a:lnTo>
                  <a:lnTo>
                    <a:pt x="136" y="84"/>
                  </a:lnTo>
                  <a:lnTo>
                    <a:pt x="126" y="96"/>
                  </a:lnTo>
                  <a:lnTo>
                    <a:pt x="118" y="110"/>
                  </a:lnTo>
                  <a:lnTo>
                    <a:pt x="106" y="120"/>
                  </a:lnTo>
                  <a:lnTo>
                    <a:pt x="84" y="140"/>
                  </a:lnTo>
                  <a:lnTo>
                    <a:pt x="58" y="156"/>
                  </a:lnTo>
                  <a:lnTo>
                    <a:pt x="32" y="170"/>
                  </a:lnTo>
                  <a:lnTo>
                    <a:pt x="2" y="178"/>
                  </a:lnTo>
                  <a:lnTo>
                    <a:pt x="0" y="206"/>
                  </a:lnTo>
                  <a:lnTo>
                    <a:pt x="52" y="206"/>
                  </a:lnTo>
                  <a:lnTo>
                    <a:pt x="52" y="426"/>
                  </a:lnTo>
                  <a:lnTo>
                    <a:pt x="54" y="448"/>
                  </a:lnTo>
                  <a:lnTo>
                    <a:pt x="58" y="466"/>
                  </a:lnTo>
                  <a:lnTo>
                    <a:pt x="66" y="482"/>
                  </a:lnTo>
                  <a:lnTo>
                    <a:pt x="74" y="496"/>
                  </a:lnTo>
                  <a:lnTo>
                    <a:pt x="86" y="508"/>
                  </a:lnTo>
                  <a:lnTo>
                    <a:pt x="98" y="518"/>
                  </a:lnTo>
                  <a:lnTo>
                    <a:pt x="112" y="528"/>
                  </a:lnTo>
                  <a:lnTo>
                    <a:pt x="126" y="534"/>
                  </a:lnTo>
                  <a:lnTo>
                    <a:pt x="152" y="542"/>
                  </a:lnTo>
                  <a:lnTo>
                    <a:pt x="176" y="544"/>
                  </a:lnTo>
                  <a:lnTo>
                    <a:pt x="200" y="542"/>
                  </a:lnTo>
                  <a:lnTo>
                    <a:pt x="224" y="536"/>
                  </a:lnTo>
                  <a:lnTo>
                    <a:pt x="244" y="526"/>
                  </a:lnTo>
                  <a:lnTo>
                    <a:pt x="264" y="514"/>
                  </a:lnTo>
                  <a:lnTo>
                    <a:pt x="282" y="496"/>
                  </a:lnTo>
                  <a:lnTo>
                    <a:pt x="298" y="476"/>
                  </a:lnTo>
                  <a:lnTo>
                    <a:pt x="314" y="492"/>
                  </a:lnTo>
                  <a:lnTo>
                    <a:pt x="334" y="506"/>
                  </a:lnTo>
                  <a:lnTo>
                    <a:pt x="354" y="518"/>
                  </a:lnTo>
                  <a:lnTo>
                    <a:pt x="374" y="528"/>
                  </a:lnTo>
                  <a:lnTo>
                    <a:pt x="396" y="534"/>
                  </a:lnTo>
                  <a:lnTo>
                    <a:pt x="418" y="540"/>
                  </a:lnTo>
                  <a:lnTo>
                    <a:pt x="440" y="544"/>
                  </a:lnTo>
                  <a:lnTo>
                    <a:pt x="460" y="546"/>
                  </a:lnTo>
                  <a:lnTo>
                    <a:pt x="474" y="546"/>
                  </a:lnTo>
                  <a:lnTo>
                    <a:pt x="496" y="546"/>
                  </a:lnTo>
                  <a:lnTo>
                    <a:pt x="516" y="544"/>
                  </a:lnTo>
                  <a:lnTo>
                    <a:pt x="534" y="540"/>
                  </a:lnTo>
                  <a:lnTo>
                    <a:pt x="552" y="536"/>
                  </a:lnTo>
                  <a:lnTo>
                    <a:pt x="570" y="530"/>
                  </a:lnTo>
                  <a:lnTo>
                    <a:pt x="584" y="524"/>
                  </a:lnTo>
                  <a:lnTo>
                    <a:pt x="598" y="516"/>
                  </a:lnTo>
                  <a:lnTo>
                    <a:pt x="612" y="508"/>
                  </a:lnTo>
                  <a:lnTo>
                    <a:pt x="624" y="498"/>
                  </a:lnTo>
                  <a:lnTo>
                    <a:pt x="634" y="488"/>
                  </a:lnTo>
                  <a:lnTo>
                    <a:pt x="652" y="466"/>
                  </a:lnTo>
                  <a:lnTo>
                    <a:pt x="666" y="444"/>
                  </a:lnTo>
                  <a:lnTo>
                    <a:pt x="676" y="418"/>
                  </a:lnTo>
                  <a:lnTo>
                    <a:pt x="664" y="406"/>
                  </a:lnTo>
                  <a:close/>
                  <a:moveTo>
                    <a:pt x="460" y="198"/>
                  </a:moveTo>
                  <a:lnTo>
                    <a:pt x="460" y="198"/>
                  </a:lnTo>
                  <a:lnTo>
                    <a:pt x="466" y="198"/>
                  </a:lnTo>
                  <a:lnTo>
                    <a:pt x="478" y="200"/>
                  </a:lnTo>
                  <a:lnTo>
                    <a:pt x="492" y="206"/>
                  </a:lnTo>
                  <a:lnTo>
                    <a:pt x="504" y="214"/>
                  </a:lnTo>
                  <a:lnTo>
                    <a:pt x="514" y="226"/>
                  </a:lnTo>
                  <a:lnTo>
                    <a:pt x="522" y="240"/>
                  </a:lnTo>
                  <a:lnTo>
                    <a:pt x="528" y="256"/>
                  </a:lnTo>
                  <a:lnTo>
                    <a:pt x="532" y="272"/>
                  </a:lnTo>
                  <a:lnTo>
                    <a:pt x="532" y="292"/>
                  </a:lnTo>
                  <a:lnTo>
                    <a:pt x="460" y="292"/>
                  </a:lnTo>
                  <a:lnTo>
                    <a:pt x="388" y="292"/>
                  </a:lnTo>
                  <a:lnTo>
                    <a:pt x="390" y="272"/>
                  </a:lnTo>
                  <a:lnTo>
                    <a:pt x="396" y="254"/>
                  </a:lnTo>
                  <a:lnTo>
                    <a:pt x="404" y="240"/>
                  </a:lnTo>
                  <a:lnTo>
                    <a:pt x="412" y="226"/>
                  </a:lnTo>
                  <a:lnTo>
                    <a:pt x="424" y="216"/>
                  </a:lnTo>
                  <a:lnTo>
                    <a:pt x="434" y="206"/>
                  </a:lnTo>
                  <a:lnTo>
                    <a:pt x="448" y="202"/>
                  </a:lnTo>
                  <a:lnTo>
                    <a:pt x="460" y="198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1152" y="1254"/>
              <a:ext cx="958" cy="522"/>
            </a:xfrm>
            <a:custGeom>
              <a:avLst/>
              <a:gdLst>
                <a:gd name="T0" fmla="*/ 666 w 958"/>
                <a:gd name="T1" fmla="*/ 108 h 522"/>
                <a:gd name="T2" fmla="*/ 578 w 958"/>
                <a:gd name="T3" fmla="*/ 140 h 522"/>
                <a:gd name="T4" fmla="*/ 514 w 958"/>
                <a:gd name="T5" fmla="*/ 196 h 522"/>
                <a:gd name="T6" fmla="*/ 476 w 958"/>
                <a:gd name="T7" fmla="*/ 270 h 522"/>
                <a:gd name="T8" fmla="*/ 472 w 958"/>
                <a:gd name="T9" fmla="*/ 332 h 522"/>
                <a:gd name="T10" fmla="*/ 488 w 958"/>
                <a:gd name="T11" fmla="*/ 386 h 522"/>
                <a:gd name="T12" fmla="*/ 396 w 958"/>
                <a:gd name="T13" fmla="*/ 448 h 522"/>
                <a:gd name="T14" fmla="*/ 314 w 958"/>
                <a:gd name="T15" fmla="*/ 464 h 522"/>
                <a:gd name="T16" fmla="*/ 256 w 958"/>
                <a:gd name="T17" fmla="*/ 450 h 522"/>
                <a:gd name="T18" fmla="*/ 198 w 958"/>
                <a:gd name="T19" fmla="*/ 406 h 522"/>
                <a:gd name="T20" fmla="*/ 162 w 958"/>
                <a:gd name="T21" fmla="*/ 340 h 522"/>
                <a:gd name="T22" fmla="*/ 146 w 958"/>
                <a:gd name="T23" fmla="*/ 264 h 522"/>
                <a:gd name="T24" fmla="*/ 152 w 958"/>
                <a:gd name="T25" fmla="*/ 186 h 522"/>
                <a:gd name="T26" fmla="*/ 178 w 958"/>
                <a:gd name="T27" fmla="*/ 114 h 522"/>
                <a:gd name="T28" fmla="*/ 228 w 958"/>
                <a:gd name="T29" fmla="*/ 62 h 522"/>
                <a:gd name="T30" fmla="*/ 300 w 958"/>
                <a:gd name="T31" fmla="*/ 36 h 522"/>
                <a:gd name="T32" fmla="*/ 366 w 958"/>
                <a:gd name="T33" fmla="*/ 42 h 522"/>
                <a:gd name="T34" fmla="*/ 428 w 958"/>
                <a:gd name="T35" fmla="*/ 74 h 522"/>
                <a:gd name="T36" fmla="*/ 462 w 958"/>
                <a:gd name="T37" fmla="*/ 122 h 522"/>
                <a:gd name="T38" fmla="*/ 502 w 958"/>
                <a:gd name="T39" fmla="*/ 186 h 522"/>
                <a:gd name="T40" fmla="*/ 480 w 958"/>
                <a:gd name="T41" fmla="*/ 14 h 522"/>
                <a:gd name="T42" fmla="*/ 454 w 958"/>
                <a:gd name="T43" fmla="*/ 30 h 522"/>
                <a:gd name="T44" fmla="*/ 342 w 958"/>
                <a:gd name="T45" fmla="*/ 4 h 522"/>
                <a:gd name="T46" fmla="*/ 252 w 958"/>
                <a:gd name="T47" fmla="*/ 4 h 522"/>
                <a:gd name="T48" fmla="*/ 160 w 958"/>
                <a:gd name="T49" fmla="*/ 28 h 522"/>
                <a:gd name="T50" fmla="*/ 70 w 958"/>
                <a:gd name="T51" fmla="*/ 88 h 522"/>
                <a:gd name="T52" fmla="*/ 10 w 958"/>
                <a:gd name="T53" fmla="*/ 188 h 522"/>
                <a:gd name="T54" fmla="*/ 2 w 958"/>
                <a:gd name="T55" fmla="*/ 296 h 522"/>
                <a:gd name="T56" fmla="*/ 42 w 958"/>
                <a:gd name="T57" fmla="*/ 410 h 522"/>
                <a:gd name="T58" fmla="*/ 120 w 958"/>
                <a:gd name="T59" fmla="*/ 482 h 522"/>
                <a:gd name="T60" fmla="*/ 216 w 958"/>
                <a:gd name="T61" fmla="*/ 516 h 522"/>
                <a:gd name="T62" fmla="*/ 282 w 958"/>
                <a:gd name="T63" fmla="*/ 522 h 522"/>
                <a:gd name="T64" fmla="*/ 384 w 958"/>
                <a:gd name="T65" fmla="*/ 500 h 522"/>
                <a:gd name="T66" fmla="*/ 484 w 958"/>
                <a:gd name="T67" fmla="*/ 432 h 522"/>
                <a:gd name="T68" fmla="*/ 540 w 958"/>
                <a:gd name="T69" fmla="*/ 456 h 522"/>
                <a:gd name="T70" fmla="*/ 648 w 958"/>
                <a:gd name="T71" fmla="*/ 510 h 522"/>
                <a:gd name="T72" fmla="*/ 740 w 958"/>
                <a:gd name="T73" fmla="*/ 518 h 522"/>
                <a:gd name="T74" fmla="*/ 830 w 958"/>
                <a:gd name="T75" fmla="*/ 494 h 522"/>
                <a:gd name="T76" fmla="*/ 902 w 958"/>
                <a:gd name="T77" fmla="*/ 444 h 522"/>
                <a:gd name="T78" fmla="*/ 948 w 958"/>
                <a:gd name="T79" fmla="*/ 374 h 522"/>
                <a:gd name="T80" fmla="*/ 958 w 958"/>
                <a:gd name="T81" fmla="*/ 312 h 522"/>
                <a:gd name="T82" fmla="*/ 940 w 958"/>
                <a:gd name="T83" fmla="*/ 230 h 522"/>
                <a:gd name="T84" fmla="*/ 888 w 958"/>
                <a:gd name="T85" fmla="*/ 164 h 522"/>
                <a:gd name="T86" fmla="*/ 810 w 958"/>
                <a:gd name="T87" fmla="*/ 120 h 522"/>
                <a:gd name="T88" fmla="*/ 714 w 958"/>
                <a:gd name="T89" fmla="*/ 104 h 522"/>
                <a:gd name="T90" fmla="*/ 702 w 958"/>
                <a:gd name="T91" fmla="*/ 480 h 522"/>
                <a:gd name="T92" fmla="*/ 656 w 958"/>
                <a:gd name="T93" fmla="*/ 460 h 522"/>
                <a:gd name="T94" fmla="*/ 620 w 958"/>
                <a:gd name="T95" fmla="*/ 418 h 522"/>
                <a:gd name="T96" fmla="*/ 598 w 958"/>
                <a:gd name="T97" fmla="*/ 360 h 522"/>
                <a:gd name="T98" fmla="*/ 592 w 958"/>
                <a:gd name="T99" fmla="*/ 310 h 522"/>
                <a:gd name="T100" fmla="*/ 602 w 958"/>
                <a:gd name="T101" fmla="*/ 242 h 522"/>
                <a:gd name="T102" fmla="*/ 628 w 958"/>
                <a:gd name="T103" fmla="*/ 188 h 522"/>
                <a:gd name="T104" fmla="*/ 666 w 958"/>
                <a:gd name="T105" fmla="*/ 150 h 522"/>
                <a:gd name="T106" fmla="*/ 714 w 958"/>
                <a:gd name="T107" fmla="*/ 138 h 522"/>
                <a:gd name="T108" fmla="*/ 750 w 958"/>
                <a:gd name="T109" fmla="*/ 146 h 522"/>
                <a:gd name="T110" fmla="*/ 790 w 958"/>
                <a:gd name="T111" fmla="*/ 176 h 522"/>
                <a:gd name="T112" fmla="*/ 818 w 958"/>
                <a:gd name="T113" fmla="*/ 228 h 522"/>
                <a:gd name="T114" fmla="*/ 832 w 958"/>
                <a:gd name="T115" fmla="*/ 292 h 522"/>
                <a:gd name="T116" fmla="*/ 830 w 958"/>
                <a:gd name="T117" fmla="*/ 344 h 522"/>
                <a:gd name="T118" fmla="*/ 806 w 958"/>
                <a:gd name="T119" fmla="*/ 418 h 522"/>
                <a:gd name="T120" fmla="*/ 770 w 958"/>
                <a:gd name="T121" fmla="*/ 460 h 522"/>
                <a:gd name="T122" fmla="*/ 726 w 958"/>
                <a:gd name="T123" fmla="*/ 480 h 5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58"/>
                <a:gd name="T187" fmla="*/ 0 h 522"/>
                <a:gd name="T188" fmla="*/ 958 w 958"/>
                <a:gd name="T189" fmla="*/ 522 h 5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58" h="522">
                  <a:moveTo>
                    <a:pt x="714" y="104"/>
                  </a:moveTo>
                  <a:lnTo>
                    <a:pt x="714" y="104"/>
                  </a:lnTo>
                  <a:lnTo>
                    <a:pt x="690" y="104"/>
                  </a:lnTo>
                  <a:lnTo>
                    <a:pt x="666" y="108"/>
                  </a:lnTo>
                  <a:lnTo>
                    <a:pt x="642" y="112"/>
                  </a:lnTo>
                  <a:lnTo>
                    <a:pt x="620" y="120"/>
                  </a:lnTo>
                  <a:lnTo>
                    <a:pt x="598" y="128"/>
                  </a:lnTo>
                  <a:lnTo>
                    <a:pt x="578" y="140"/>
                  </a:lnTo>
                  <a:lnTo>
                    <a:pt x="560" y="152"/>
                  </a:lnTo>
                  <a:lnTo>
                    <a:pt x="542" y="164"/>
                  </a:lnTo>
                  <a:lnTo>
                    <a:pt x="528" y="180"/>
                  </a:lnTo>
                  <a:lnTo>
                    <a:pt x="514" y="196"/>
                  </a:lnTo>
                  <a:lnTo>
                    <a:pt x="500" y="212"/>
                  </a:lnTo>
                  <a:lnTo>
                    <a:pt x="490" y="230"/>
                  </a:lnTo>
                  <a:lnTo>
                    <a:pt x="482" y="250"/>
                  </a:lnTo>
                  <a:lnTo>
                    <a:pt x="476" y="270"/>
                  </a:lnTo>
                  <a:lnTo>
                    <a:pt x="472" y="290"/>
                  </a:lnTo>
                  <a:lnTo>
                    <a:pt x="472" y="312"/>
                  </a:lnTo>
                  <a:lnTo>
                    <a:pt x="472" y="332"/>
                  </a:lnTo>
                  <a:lnTo>
                    <a:pt x="476" y="350"/>
                  </a:lnTo>
                  <a:lnTo>
                    <a:pt x="480" y="368"/>
                  </a:lnTo>
                  <a:lnTo>
                    <a:pt x="488" y="386"/>
                  </a:lnTo>
                  <a:lnTo>
                    <a:pt x="466" y="406"/>
                  </a:lnTo>
                  <a:lnTo>
                    <a:pt x="442" y="424"/>
                  </a:lnTo>
                  <a:lnTo>
                    <a:pt x="420" y="436"/>
                  </a:lnTo>
                  <a:lnTo>
                    <a:pt x="396" y="448"/>
                  </a:lnTo>
                  <a:lnTo>
                    <a:pt x="374" y="456"/>
                  </a:lnTo>
                  <a:lnTo>
                    <a:pt x="352" y="460"/>
                  </a:lnTo>
                  <a:lnTo>
                    <a:pt x="332" y="464"/>
                  </a:lnTo>
                  <a:lnTo>
                    <a:pt x="314" y="464"/>
                  </a:lnTo>
                  <a:lnTo>
                    <a:pt x="294" y="460"/>
                  </a:lnTo>
                  <a:lnTo>
                    <a:pt x="274" y="456"/>
                  </a:lnTo>
                  <a:lnTo>
                    <a:pt x="256" y="450"/>
                  </a:lnTo>
                  <a:lnTo>
                    <a:pt x="240" y="440"/>
                  </a:lnTo>
                  <a:lnTo>
                    <a:pt x="224" y="430"/>
                  </a:lnTo>
                  <a:lnTo>
                    <a:pt x="210" y="418"/>
                  </a:lnTo>
                  <a:lnTo>
                    <a:pt x="198" y="406"/>
                  </a:lnTo>
                  <a:lnTo>
                    <a:pt x="186" y="390"/>
                  </a:lnTo>
                  <a:lnTo>
                    <a:pt x="176" y="374"/>
                  </a:lnTo>
                  <a:lnTo>
                    <a:pt x="168" y="358"/>
                  </a:lnTo>
                  <a:lnTo>
                    <a:pt x="162" y="340"/>
                  </a:lnTo>
                  <a:lnTo>
                    <a:pt x="156" y="322"/>
                  </a:lnTo>
                  <a:lnTo>
                    <a:pt x="150" y="302"/>
                  </a:lnTo>
                  <a:lnTo>
                    <a:pt x="148" y="284"/>
                  </a:lnTo>
                  <a:lnTo>
                    <a:pt x="146" y="264"/>
                  </a:lnTo>
                  <a:lnTo>
                    <a:pt x="144" y="244"/>
                  </a:lnTo>
                  <a:lnTo>
                    <a:pt x="146" y="224"/>
                  </a:lnTo>
                  <a:lnTo>
                    <a:pt x="148" y="204"/>
                  </a:lnTo>
                  <a:lnTo>
                    <a:pt x="152" y="186"/>
                  </a:lnTo>
                  <a:lnTo>
                    <a:pt x="156" y="166"/>
                  </a:lnTo>
                  <a:lnTo>
                    <a:pt x="162" y="148"/>
                  </a:lnTo>
                  <a:lnTo>
                    <a:pt x="170" y="132"/>
                  </a:lnTo>
                  <a:lnTo>
                    <a:pt x="178" y="114"/>
                  </a:lnTo>
                  <a:lnTo>
                    <a:pt x="190" y="100"/>
                  </a:lnTo>
                  <a:lnTo>
                    <a:pt x="200" y="86"/>
                  </a:lnTo>
                  <a:lnTo>
                    <a:pt x="214" y="74"/>
                  </a:lnTo>
                  <a:lnTo>
                    <a:pt x="228" y="62"/>
                  </a:lnTo>
                  <a:lnTo>
                    <a:pt x="244" y="54"/>
                  </a:lnTo>
                  <a:lnTo>
                    <a:pt x="260" y="46"/>
                  </a:lnTo>
                  <a:lnTo>
                    <a:pt x="280" y="40"/>
                  </a:lnTo>
                  <a:lnTo>
                    <a:pt x="300" y="36"/>
                  </a:lnTo>
                  <a:lnTo>
                    <a:pt x="320" y="36"/>
                  </a:lnTo>
                  <a:lnTo>
                    <a:pt x="344" y="38"/>
                  </a:lnTo>
                  <a:lnTo>
                    <a:pt x="366" y="42"/>
                  </a:lnTo>
                  <a:lnTo>
                    <a:pt x="384" y="46"/>
                  </a:lnTo>
                  <a:lnTo>
                    <a:pt x="402" y="54"/>
                  </a:lnTo>
                  <a:lnTo>
                    <a:pt x="416" y="64"/>
                  </a:lnTo>
                  <a:lnTo>
                    <a:pt x="428" y="74"/>
                  </a:lnTo>
                  <a:lnTo>
                    <a:pt x="438" y="84"/>
                  </a:lnTo>
                  <a:lnTo>
                    <a:pt x="448" y="96"/>
                  </a:lnTo>
                  <a:lnTo>
                    <a:pt x="456" y="108"/>
                  </a:lnTo>
                  <a:lnTo>
                    <a:pt x="462" y="122"/>
                  </a:lnTo>
                  <a:lnTo>
                    <a:pt x="470" y="148"/>
                  </a:lnTo>
                  <a:lnTo>
                    <a:pt x="478" y="172"/>
                  </a:lnTo>
                  <a:lnTo>
                    <a:pt x="482" y="192"/>
                  </a:lnTo>
                  <a:lnTo>
                    <a:pt x="502" y="186"/>
                  </a:lnTo>
                  <a:lnTo>
                    <a:pt x="500" y="6"/>
                  </a:lnTo>
                  <a:lnTo>
                    <a:pt x="484" y="6"/>
                  </a:lnTo>
                  <a:lnTo>
                    <a:pt x="480" y="14"/>
                  </a:lnTo>
                  <a:lnTo>
                    <a:pt x="474" y="22"/>
                  </a:lnTo>
                  <a:lnTo>
                    <a:pt x="466" y="28"/>
                  </a:lnTo>
                  <a:lnTo>
                    <a:pt x="454" y="30"/>
                  </a:lnTo>
                  <a:lnTo>
                    <a:pt x="434" y="24"/>
                  </a:lnTo>
                  <a:lnTo>
                    <a:pt x="392" y="12"/>
                  </a:lnTo>
                  <a:lnTo>
                    <a:pt x="368" y="8"/>
                  </a:lnTo>
                  <a:lnTo>
                    <a:pt x="342" y="4"/>
                  </a:lnTo>
                  <a:lnTo>
                    <a:pt x="314" y="0"/>
                  </a:lnTo>
                  <a:lnTo>
                    <a:pt x="288" y="0"/>
                  </a:lnTo>
                  <a:lnTo>
                    <a:pt x="252" y="4"/>
                  </a:lnTo>
                  <a:lnTo>
                    <a:pt x="230" y="8"/>
                  </a:lnTo>
                  <a:lnTo>
                    <a:pt x="206" y="12"/>
                  </a:lnTo>
                  <a:lnTo>
                    <a:pt x="184" y="20"/>
                  </a:lnTo>
                  <a:lnTo>
                    <a:pt x="160" y="28"/>
                  </a:lnTo>
                  <a:lnTo>
                    <a:pt x="136" y="40"/>
                  </a:lnTo>
                  <a:lnTo>
                    <a:pt x="112" y="54"/>
                  </a:lnTo>
                  <a:lnTo>
                    <a:pt x="90" y="68"/>
                  </a:lnTo>
                  <a:lnTo>
                    <a:pt x="70" y="88"/>
                  </a:lnTo>
                  <a:lnTo>
                    <a:pt x="52" y="108"/>
                  </a:lnTo>
                  <a:lnTo>
                    <a:pt x="34" y="132"/>
                  </a:lnTo>
                  <a:lnTo>
                    <a:pt x="20" y="158"/>
                  </a:lnTo>
                  <a:lnTo>
                    <a:pt x="10" y="188"/>
                  </a:lnTo>
                  <a:lnTo>
                    <a:pt x="2" y="222"/>
                  </a:lnTo>
                  <a:lnTo>
                    <a:pt x="0" y="258"/>
                  </a:lnTo>
                  <a:lnTo>
                    <a:pt x="2" y="296"/>
                  </a:lnTo>
                  <a:lnTo>
                    <a:pt x="6" y="328"/>
                  </a:lnTo>
                  <a:lnTo>
                    <a:pt x="16" y="360"/>
                  </a:lnTo>
                  <a:lnTo>
                    <a:pt x="28" y="386"/>
                  </a:lnTo>
                  <a:lnTo>
                    <a:pt x="42" y="410"/>
                  </a:lnTo>
                  <a:lnTo>
                    <a:pt x="58" y="432"/>
                  </a:lnTo>
                  <a:lnTo>
                    <a:pt x="78" y="452"/>
                  </a:lnTo>
                  <a:lnTo>
                    <a:pt x="98" y="468"/>
                  </a:lnTo>
                  <a:lnTo>
                    <a:pt x="120" y="482"/>
                  </a:lnTo>
                  <a:lnTo>
                    <a:pt x="144" y="492"/>
                  </a:lnTo>
                  <a:lnTo>
                    <a:pt x="168" y="502"/>
                  </a:lnTo>
                  <a:lnTo>
                    <a:pt x="192" y="510"/>
                  </a:lnTo>
                  <a:lnTo>
                    <a:pt x="216" y="516"/>
                  </a:lnTo>
                  <a:lnTo>
                    <a:pt x="238" y="518"/>
                  </a:lnTo>
                  <a:lnTo>
                    <a:pt x="262" y="520"/>
                  </a:lnTo>
                  <a:lnTo>
                    <a:pt x="282" y="522"/>
                  </a:lnTo>
                  <a:lnTo>
                    <a:pt x="302" y="520"/>
                  </a:lnTo>
                  <a:lnTo>
                    <a:pt x="320" y="518"/>
                  </a:lnTo>
                  <a:lnTo>
                    <a:pt x="354" y="510"/>
                  </a:lnTo>
                  <a:lnTo>
                    <a:pt x="384" y="500"/>
                  </a:lnTo>
                  <a:lnTo>
                    <a:pt x="414" y="484"/>
                  </a:lnTo>
                  <a:lnTo>
                    <a:pt x="438" y="468"/>
                  </a:lnTo>
                  <a:lnTo>
                    <a:pt x="462" y="450"/>
                  </a:lnTo>
                  <a:lnTo>
                    <a:pt x="484" y="432"/>
                  </a:lnTo>
                  <a:lnTo>
                    <a:pt x="502" y="412"/>
                  </a:lnTo>
                  <a:lnTo>
                    <a:pt x="520" y="436"/>
                  </a:lnTo>
                  <a:lnTo>
                    <a:pt x="540" y="456"/>
                  </a:lnTo>
                  <a:lnTo>
                    <a:pt x="564" y="474"/>
                  </a:lnTo>
                  <a:lnTo>
                    <a:pt x="590" y="488"/>
                  </a:lnTo>
                  <a:lnTo>
                    <a:pt x="618" y="502"/>
                  </a:lnTo>
                  <a:lnTo>
                    <a:pt x="648" y="510"/>
                  </a:lnTo>
                  <a:lnTo>
                    <a:pt x="680" y="516"/>
                  </a:lnTo>
                  <a:lnTo>
                    <a:pt x="714" y="520"/>
                  </a:lnTo>
                  <a:lnTo>
                    <a:pt x="740" y="518"/>
                  </a:lnTo>
                  <a:lnTo>
                    <a:pt x="764" y="514"/>
                  </a:lnTo>
                  <a:lnTo>
                    <a:pt x="786" y="510"/>
                  </a:lnTo>
                  <a:lnTo>
                    <a:pt x="810" y="502"/>
                  </a:lnTo>
                  <a:lnTo>
                    <a:pt x="830" y="494"/>
                  </a:lnTo>
                  <a:lnTo>
                    <a:pt x="850" y="484"/>
                  </a:lnTo>
                  <a:lnTo>
                    <a:pt x="870" y="472"/>
                  </a:lnTo>
                  <a:lnTo>
                    <a:pt x="888" y="458"/>
                  </a:lnTo>
                  <a:lnTo>
                    <a:pt x="902" y="444"/>
                  </a:lnTo>
                  <a:lnTo>
                    <a:pt x="916" y="428"/>
                  </a:lnTo>
                  <a:lnTo>
                    <a:pt x="930" y="410"/>
                  </a:lnTo>
                  <a:lnTo>
                    <a:pt x="940" y="392"/>
                  </a:lnTo>
                  <a:lnTo>
                    <a:pt x="948" y="374"/>
                  </a:lnTo>
                  <a:lnTo>
                    <a:pt x="954" y="354"/>
                  </a:lnTo>
                  <a:lnTo>
                    <a:pt x="958" y="334"/>
                  </a:lnTo>
                  <a:lnTo>
                    <a:pt x="958" y="312"/>
                  </a:lnTo>
                  <a:lnTo>
                    <a:pt x="958" y="290"/>
                  </a:lnTo>
                  <a:lnTo>
                    <a:pt x="954" y="270"/>
                  </a:lnTo>
                  <a:lnTo>
                    <a:pt x="948" y="250"/>
                  </a:lnTo>
                  <a:lnTo>
                    <a:pt x="940" y="230"/>
                  </a:lnTo>
                  <a:lnTo>
                    <a:pt x="930" y="212"/>
                  </a:lnTo>
                  <a:lnTo>
                    <a:pt x="916" y="196"/>
                  </a:lnTo>
                  <a:lnTo>
                    <a:pt x="902" y="180"/>
                  </a:lnTo>
                  <a:lnTo>
                    <a:pt x="888" y="164"/>
                  </a:lnTo>
                  <a:lnTo>
                    <a:pt x="870" y="152"/>
                  </a:lnTo>
                  <a:lnTo>
                    <a:pt x="850" y="140"/>
                  </a:lnTo>
                  <a:lnTo>
                    <a:pt x="830" y="128"/>
                  </a:lnTo>
                  <a:lnTo>
                    <a:pt x="810" y="120"/>
                  </a:lnTo>
                  <a:lnTo>
                    <a:pt x="786" y="112"/>
                  </a:lnTo>
                  <a:lnTo>
                    <a:pt x="764" y="108"/>
                  </a:lnTo>
                  <a:lnTo>
                    <a:pt x="740" y="104"/>
                  </a:lnTo>
                  <a:lnTo>
                    <a:pt x="714" y="104"/>
                  </a:lnTo>
                  <a:close/>
                  <a:moveTo>
                    <a:pt x="714" y="482"/>
                  </a:moveTo>
                  <a:lnTo>
                    <a:pt x="714" y="482"/>
                  </a:lnTo>
                  <a:lnTo>
                    <a:pt x="702" y="480"/>
                  </a:lnTo>
                  <a:lnTo>
                    <a:pt x="690" y="478"/>
                  </a:lnTo>
                  <a:lnTo>
                    <a:pt x="678" y="474"/>
                  </a:lnTo>
                  <a:lnTo>
                    <a:pt x="666" y="468"/>
                  </a:lnTo>
                  <a:lnTo>
                    <a:pt x="656" y="460"/>
                  </a:lnTo>
                  <a:lnTo>
                    <a:pt x="646" y="452"/>
                  </a:lnTo>
                  <a:lnTo>
                    <a:pt x="636" y="442"/>
                  </a:lnTo>
                  <a:lnTo>
                    <a:pt x="628" y="430"/>
                  </a:lnTo>
                  <a:lnTo>
                    <a:pt x="620" y="418"/>
                  </a:lnTo>
                  <a:lnTo>
                    <a:pt x="614" y="406"/>
                  </a:lnTo>
                  <a:lnTo>
                    <a:pt x="608" y="392"/>
                  </a:lnTo>
                  <a:lnTo>
                    <a:pt x="602" y="376"/>
                  </a:lnTo>
                  <a:lnTo>
                    <a:pt x="598" y="360"/>
                  </a:lnTo>
                  <a:lnTo>
                    <a:pt x="596" y="344"/>
                  </a:lnTo>
                  <a:lnTo>
                    <a:pt x="594" y="328"/>
                  </a:lnTo>
                  <a:lnTo>
                    <a:pt x="592" y="310"/>
                  </a:lnTo>
                  <a:lnTo>
                    <a:pt x="594" y="292"/>
                  </a:lnTo>
                  <a:lnTo>
                    <a:pt x="596" y="276"/>
                  </a:lnTo>
                  <a:lnTo>
                    <a:pt x="598" y="258"/>
                  </a:lnTo>
                  <a:lnTo>
                    <a:pt x="602" y="242"/>
                  </a:lnTo>
                  <a:lnTo>
                    <a:pt x="608" y="228"/>
                  </a:lnTo>
                  <a:lnTo>
                    <a:pt x="614" y="214"/>
                  </a:lnTo>
                  <a:lnTo>
                    <a:pt x="620" y="200"/>
                  </a:lnTo>
                  <a:lnTo>
                    <a:pt x="628" y="188"/>
                  </a:lnTo>
                  <a:lnTo>
                    <a:pt x="636" y="176"/>
                  </a:lnTo>
                  <a:lnTo>
                    <a:pt x="646" y="166"/>
                  </a:lnTo>
                  <a:lnTo>
                    <a:pt x="656" y="158"/>
                  </a:lnTo>
                  <a:lnTo>
                    <a:pt x="666" y="150"/>
                  </a:lnTo>
                  <a:lnTo>
                    <a:pt x="678" y="146"/>
                  </a:lnTo>
                  <a:lnTo>
                    <a:pt x="690" y="140"/>
                  </a:lnTo>
                  <a:lnTo>
                    <a:pt x="702" y="138"/>
                  </a:lnTo>
                  <a:lnTo>
                    <a:pt x="714" y="138"/>
                  </a:lnTo>
                  <a:lnTo>
                    <a:pt x="726" y="138"/>
                  </a:lnTo>
                  <a:lnTo>
                    <a:pt x="738" y="140"/>
                  </a:lnTo>
                  <a:lnTo>
                    <a:pt x="750" y="146"/>
                  </a:lnTo>
                  <a:lnTo>
                    <a:pt x="760" y="150"/>
                  </a:lnTo>
                  <a:lnTo>
                    <a:pt x="770" y="158"/>
                  </a:lnTo>
                  <a:lnTo>
                    <a:pt x="780" y="166"/>
                  </a:lnTo>
                  <a:lnTo>
                    <a:pt x="790" y="176"/>
                  </a:lnTo>
                  <a:lnTo>
                    <a:pt x="798" y="188"/>
                  </a:lnTo>
                  <a:lnTo>
                    <a:pt x="806" y="200"/>
                  </a:lnTo>
                  <a:lnTo>
                    <a:pt x="812" y="214"/>
                  </a:lnTo>
                  <a:lnTo>
                    <a:pt x="818" y="228"/>
                  </a:lnTo>
                  <a:lnTo>
                    <a:pt x="824" y="242"/>
                  </a:lnTo>
                  <a:lnTo>
                    <a:pt x="828" y="258"/>
                  </a:lnTo>
                  <a:lnTo>
                    <a:pt x="830" y="276"/>
                  </a:lnTo>
                  <a:lnTo>
                    <a:pt x="832" y="292"/>
                  </a:lnTo>
                  <a:lnTo>
                    <a:pt x="834" y="310"/>
                  </a:lnTo>
                  <a:lnTo>
                    <a:pt x="832" y="328"/>
                  </a:lnTo>
                  <a:lnTo>
                    <a:pt x="830" y="344"/>
                  </a:lnTo>
                  <a:lnTo>
                    <a:pt x="828" y="360"/>
                  </a:lnTo>
                  <a:lnTo>
                    <a:pt x="824" y="376"/>
                  </a:lnTo>
                  <a:lnTo>
                    <a:pt x="812" y="406"/>
                  </a:lnTo>
                  <a:lnTo>
                    <a:pt x="806" y="418"/>
                  </a:lnTo>
                  <a:lnTo>
                    <a:pt x="798" y="430"/>
                  </a:lnTo>
                  <a:lnTo>
                    <a:pt x="790" y="442"/>
                  </a:lnTo>
                  <a:lnTo>
                    <a:pt x="780" y="452"/>
                  </a:lnTo>
                  <a:lnTo>
                    <a:pt x="770" y="460"/>
                  </a:lnTo>
                  <a:lnTo>
                    <a:pt x="760" y="468"/>
                  </a:lnTo>
                  <a:lnTo>
                    <a:pt x="750" y="474"/>
                  </a:lnTo>
                  <a:lnTo>
                    <a:pt x="738" y="478"/>
                  </a:lnTo>
                  <a:lnTo>
                    <a:pt x="726" y="480"/>
                  </a:lnTo>
                  <a:lnTo>
                    <a:pt x="714" y="482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5"/>
            <p:cNvSpPr>
              <a:spLocks noEditPoints="1"/>
            </p:cNvSpPr>
            <p:nvPr/>
          </p:nvSpPr>
          <p:spPr bwMode="auto">
            <a:xfrm>
              <a:off x="2266" y="1358"/>
              <a:ext cx="486" cy="416"/>
            </a:xfrm>
            <a:custGeom>
              <a:avLst/>
              <a:gdLst>
                <a:gd name="T0" fmla="*/ 218 w 486"/>
                <a:gd name="T1" fmla="*/ 0 h 416"/>
                <a:gd name="T2" fmla="*/ 148 w 486"/>
                <a:gd name="T3" fmla="*/ 16 h 416"/>
                <a:gd name="T4" fmla="*/ 88 w 486"/>
                <a:gd name="T5" fmla="*/ 48 h 416"/>
                <a:gd name="T6" fmla="*/ 42 w 486"/>
                <a:gd name="T7" fmla="*/ 92 h 416"/>
                <a:gd name="T8" fmla="*/ 10 w 486"/>
                <a:gd name="T9" fmla="*/ 146 h 416"/>
                <a:gd name="T10" fmla="*/ 0 w 486"/>
                <a:gd name="T11" fmla="*/ 208 h 416"/>
                <a:gd name="T12" fmla="*/ 4 w 486"/>
                <a:gd name="T13" fmla="*/ 250 h 416"/>
                <a:gd name="T14" fmla="*/ 30 w 486"/>
                <a:gd name="T15" fmla="*/ 306 h 416"/>
                <a:gd name="T16" fmla="*/ 72 w 486"/>
                <a:gd name="T17" fmla="*/ 354 h 416"/>
                <a:gd name="T18" fmla="*/ 128 w 486"/>
                <a:gd name="T19" fmla="*/ 390 h 416"/>
                <a:gd name="T20" fmla="*/ 194 w 486"/>
                <a:gd name="T21" fmla="*/ 410 h 416"/>
                <a:gd name="T22" fmla="*/ 242 w 486"/>
                <a:gd name="T23" fmla="*/ 416 h 416"/>
                <a:gd name="T24" fmla="*/ 316 w 486"/>
                <a:gd name="T25" fmla="*/ 406 h 416"/>
                <a:gd name="T26" fmla="*/ 378 w 486"/>
                <a:gd name="T27" fmla="*/ 380 h 416"/>
                <a:gd name="T28" fmla="*/ 430 w 486"/>
                <a:gd name="T29" fmla="*/ 340 h 416"/>
                <a:gd name="T30" fmla="*/ 466 w 486"/>
                <a:gd name="T31" fmla="*/ 288 h 416"/>
                <a:gd name="T32" fmla="*/ 484 w 486"/>
                <a:gd name="T33" fmla="*/ 230 h 416"/>
                <a:gd name="T34" fmla="*/ 484 w 486"/>
                <a:gd name="T35" fmla="*/ 186 h 416"/>
                <a:gd name="T36" fmla="*/ 466 w 486"/>
                <a:gd name="T37" fmla="*/ 126 h 416"/>
                <a:gd name="T38" fmla="*/ 430 w 486"/>
                <a:gd name="T39" fmla="*/ 76 h 416"/>
                <a:gd name="T40" fmla="*/ 378 w 486"/>
                <a:gd name="T41" fmla="*/ 36 h 416"/>
                <a:gd name="T42" fmla="*/ 316 w 486"/>
                <a:gd name="T43" fmla="*/ 8 h 416"/>
                <a:gd name="T44" fmla="*/ 242 w 486"/>
                <a:gd name="T45" fmla="*/ 0 h 416"/>
                <a:gd name="T46" fmla="*/ 242 w 486"/>
                <a:gd name="T47" fmla="*/ 378 h 416"/>
                <a:gd name="T48" fmla="*/ 206 w 486"/>
                <a:gd name="T49" fmla="*/ 370 h 416"/>
                <a:gd name="T50" fmla="*/ 174 w 486"/>
                <a:gd name="T51" fmla="*/ 348 h 416"/>
                <a:gd name="T52" fmla="*/ 148 w 486"/>
                <a:gd name="T53" fmla="*/ 314 h 416"/>
                <a:gd name="T54" fmla="*/ 130 w 486"/>
                <a:gd name="T55" fmla="*/ 272 h 416"/>
                <a:gd name="T56" fmla="*/ 122 w 486"/>
                <a:gd name="T57" fmla="*/ 224 h 416"/>
                <a:gd name="T58" fmla="*/ 122 w 486"/>
                <a:gd name="T59" fmla="*/ 188 h 416"/>
                <a:gd name="T60" fmla="*/ 130 w 486"/>
                <a:gd name="T61" fmla="*/ 138 h 416"/>
                <a:gd name="T62" fmla="*/ 148 w 486"/>
                <a:gd name="T63" fmla="*/ 96 h 416"/>
                <a:gd name="T64" fmla="*/ 174 w 486"/>
                <a:gd name="T65" fmla="*/ 62 h 416"/>
                <a:gd name="T66" fmla="*/ 206 w 486"/>
                <a:gd name="T67" fmla="*/ 42 h 416"/>
                <a:gd name="T68" fmla="*/ 242 w 486"/>
                <a:gd name="T69" fmla="*/ 34 h 416"/>
                <a:gd name="T70" fmla="*/ 266 w 486"/>
                <a:gd name="T71" fmla="*/ 36 h 416"/>
                <a:gd name="T72" fmla="*/ 300 w 486"/>
                <a:gd name="T73" fmla="*/ 54 h 416"/>
                <a:gd name="T74" fmla="*/ 326 w 486"/>
                <a:gd name="T75" fmla="*/ 84 h 416"/>
                <a:gd name="T76" fmla="*/ 348 w 486"/>
                <a:gd name="T77" fmla="*/ 124 h 416"/>
                <a:gd name="T78" fmla="*/ 360 w 486"/>
                <a:gd name="T79" fmla="*/ 172 h 416"/>
                <a:gd name="T80" fmla="*/ 362 w 486"/>
                <a:gd name="T81" fmla="*/ 206 h 416"/>
                <a:gd name="T82" fmla="*/ 356 w 486"/>
                <a:gd name="T83" fmla="*/ 256 h 416"/>
                <a:gd name="T84" fmla="*/ 334 w 486"/>
                <a:gd name="T85" fmla="*/ 314 h 416"/>
                <a:gd name="T86" fmla="*/ 310 w 486"/>
                <a:gd name="T87" fmla="*/ 348 h 416"/>
                <a:gd name="T88" fmla="*/ 278 w 486"/>
                <a:gd name="T89" fmla="*/ 370 h 416"/>
                <a:gd name="T90" fmla="*/ 242 w 486"/>
                <a:gd name="T91" fmla="*/ 378 h 41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6"/>
                <a:gd name="T139" fmla="*/ 0 h 416"/>
                <a:gd name="T140" fmla="*/ 486 w 486"/>
                <a:gd name="T141" fmla="*/ 416 h 41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6" h="416">
                  <a:moveTo>
                    <a:pt x="242" y="0"/>
                  </a:moveTo>
                  <a:lnTo>
                    <a:pt x="242" y="0"/>
                  </a:lnTo>
                  <a:lnTo>
                    <a:pt x="218" y="0"/>
                  </a:lnTo>
                  <a:lnTo>
                    <a:pt x="194" y="4"/>
                  </a:lnTo>
                  <a:lnTo>
                    <a:pt x="170" y="8"/>
                  </a:lnTo>
                  <a:lnTo>
                    <a:pt x="148" y="16"/>
                  </a:lnTo>
                  <a:lnTo>
                    <a:pt x="128" y="24"/>
                  </a:lnTo>
                  <a:lnTo>
                    <a:pt x="108" y="36"/>
                  </a:lnTo>
                  <a:lnTo>
                    <a:pt x="88" y="48"/>
                  </a:lnTo>
                  <a:lnTo>
                    <a:pt x="72" y="60"/>
                  </a:lnTo>
                  <a:lnTo>
                    <a:pt x="56" y="76"/>
                  </a:lnTo>
                  <a:lnTo>
                    <a:pt x="42" y="92"/>
                  </a:lnTo>
                  <a:lnTo>
                    <a:pt x="30" y="108"/>
                  </a:lnTo>
                  <a:lnTo>
                    <a:pt x="20" y="126"/>
                  </a:lnTo>
                  <a:lnTo>
                    <a:pt x="10" y="146"/>
                  </a:lnTo>
                  <a:lnTo>
                    <a:pt x="4" y="166"/>
                  </a:lnTo>
                  <a:lnTo>
                    <a:pt x="2" y="186"/>
                  </a:lnTo>
                  <a:lnTo>
                    <a:pt x="0" y="208"/>
                  </a:lnTo>
                  <a:lnTo>
                    <a:pt x="2" y="230"/>
                  </a:lnTo>
                  <a:lnTo>
                    <a:pt x="4" y="250"/>
                  </a:lnTo>
                  <a:lnTo>
                    <a:pt x="10" y="270"/>
                  </a:lnTo>
                  <a:lnTo>
                    <a:pt x="20" y="288"/>
                  </a:lnTo>
                  <a:lnTo>
                    <a:pt x="30" y="306"/>
                  </a:lnTo>
                  <a:lnTo>
                    <a:pt x="42" y="324"/>
                  </a:lnTo>
                  <a:lnTo>
                    <a:pt x="56" y="338"/>
                  </a:lnTo>
                  <a:lnTo>
                    <a:pt x="72" y="354"/>
                  </a:lnTo>
                  <a:lnTo>
                    <a:pt x="88" y="366"/>
                  </a:lnTo>
                  <a:lnTo>
                    <a:pt x="108" y="378"/>
                  </a:lnTo>
                  <a:lnTo>
                    <a:pt x="128" y="390"/>
                  </a:lnTo>
                  <a:lnTo>
                    <a:pt x="148" y="398"/>
                  </a:lnTo>
                  <a:lnTo>
                    <a:pt x="170" y="406"/>
                  </a:lnTo>
                  <a:lnTo>
                    <a:pt x="194" y="410"/>
                  </a:lnTo>
                  <a:lnTo>
                    <a:pt x="218" y="414"/>
                  </a:lnTo>
                  <a:lnTo>
                    <a:pt x="242" y="416"/>
                  </a:lnTo>
                  <a:lnTo>
                    <a:pt x="268" y="414"/>
                  </a:lnTo>
                  <a:lnTo>
                    <a:pt x="292" y="410"/>
                  </a:lnTo>
                  <a:lnTo>
                    <a:pt x="316" y="406"/>
                  </a:lnTo>
                  <a:lnTo>
                    <a:pt x="338" y="398"/>
                  </a:lnTo>
                  <a:lnTo>
                    <a:pt x="358" y="390"/>
                  </a:lnTo>
                  <a:lnTo>
                    <a:pt x="378" y="380"/>
                  </a:lnTo>
                  <a:lnTo>
                    <a:pt x="398" y="368"/>
                  </a:lnTo>
                  <a:lnTo>
                    <a:pt x="414" y="354"/>
                  </a:lnTo>
                  <a:lnTo>
                    <a:pt x="430" y="340"/>
                  </a:lnTo>
                  <a:lnTo>
                    <a:pt x="444" y="324"/>
                  </a:lnTo>
                  <a:lnTo>
                    <a:pt x="456" y="306"/>
                  </a:lnTo>
                  <a:lnTo>
                    <a:pt x="466" y="288"/>
                  </a:lnTo>
                  <a:lnTo>
                    <a:pt x="474" y="270"/>
                  </a:lnTo>
                  <a:lnTo>
                    <a:pt x="480" y="250"/>
                  </a:lnTo>
                  <a:lnTo>
                    <a:pt x="484" y="230"/>
                  </a:lnTo>
                  <a:lnTo>
                    <a:pt x="486" y="208"/>
                  </a:lnTo>
                  <a:lnTo>
                    <a:pt x="484" y="186"/>
                  </a:lnTo>
                  <a:lnTo>
                    <a:pt x="480" y="166"/>
                  </a:lnTo>
                  <a:lnTo>
                    <a:pt x="474" y="146"/>
                  </a:lnTo>
                  <a:lnTo>
                    <a:pt x="466" y="126"/>
                  </a:lnTo>
                  <a:lnTo>
                    <a:pt x="456" y="108"/>
                  </a:lnTo>
                  <a:lnTo>
                    <a:pt x="444" y="92"/>
                  </a:lnTo>
                  <a:lnTo>
                    <a:pt x="430" y="76"/>
                  </a:lnTo>
                  <a:lnTo>
                    <a:pt x="414" y="60"/>
                  </a:lnTo>
                  <a:lnTo>
                    <a:pt x="398" y="48"/>
                  </a:lnTo>
                  <a:lnTo>
                    <a:pt x="378" y="36"/>
                  </a:lnTo>
                  <a:lnTo>
                    <a:pt x="358" y="24"/>
                  </a:lnTo>
                  <a:lnTo>
                    <a:pt x="338" y="16"/>
                  </a:lnTo>
                  <a:lnTo>
                    <a:pt x="316" y="8"/>
                  </a:lnTo>
                  <a:lnTo>
                    <a:pt x="292" y="4"/>
                  </a:lnTo>
                  <a:lnTo>
                    <a:pt x="268" y="0"/>
                  </a:lnTo>
                  <a:lnTo>
                    <a:pt x="242" y="0"/>
                  </a:lnTo>
                  <a:close/>
                  <a:moveTo>
                    <a:pt x="242" y="378"/>
                  </a:moveTo>
                  <a:lnTo>
                    <a:pt x="242" y="378"/>
                  </a:lnTo>
                  <a:lnTo>
                    <a:pt x="230" y="376"/>
                  </a:lnTo>
                  <a:lnTo>
                    <a:pt x="218" y="374"/>
                  </a:lnTo>
                  <a:lnTo>
                    <a:pt x="206" y="370"/>
                  </a:lnTo>
                  <a:lnTo>
                    <a:pt x="196" y="364"/>
                  </a:lnTo>
                  <a:lnTo>
                    <a:pt x="184" y="356"/>
                  </a:lnTo>
                  <a:lnTo>
                    <a:pt x="174" y="348"/>
                  </a:lnTo>
                  <a:lnTo>
                    <a:pt x="166" y="338"/>
                  </a:lnTo>
                  <a:lnTo>
                    <a:pt x="156" y="326"/>
                  </a:lnTo>
                  <a:lnTo>
                    <a:pt x="148" y="314"/>
                  </a:lnTo>
                  <a:lnTo>
                    <a:pt x="142" y="302"/>
                  </a:lnTo>
                  <a:lnTo>
                    <a:pt x="136" y="288"/>
                  </a:lnTo>
                  <a:lnTo>
                    <a:pt x="130" y="272"/>
                  </a:lnTo>
                  <a:lnTo>
                    <a:pt x="126" y="256"/>
                  </a:lnTo>
                  <a:lnTo>
                    <a:pt x="124" y="240"/>
                  </a:lnTo>
                  <a:lnTo>
                    <a:pt x="122" y="224"/>
                  </a:lnTo>
                  <a:lnTo>
                    <a:pt x="122" y="206"/>
                  </a:lnTo>
                  <a:lnTo>
                    <a:pt x="122" y="188"/>
                  </a:lnTo>
                  <a:lnTo>
                    <a:pt x="124" y="172"/>
                  </a:lnTo>
                  <a:lnTo>
                    <a:pt x="126" y="154"/>
                  </a:lnTo>
                  <a:lnTo>
                    <a:pt x="130" y="138"/>
                  </a:lnTo>
                  <a:lnTo>
                    <a:pt x="136" y="124"/>
                  </a:lnTo>
                  <a:lnTo>
                    <a:pt x="142" y="110"/>
                  </a:lnTo>
                  <a:lnTo>
                    <a:pt x="148" y="96"/>
                  </a:lnTo>
                  <a:lnTo>
                    <a:pt x="156" y="84"/>
                  </a:lnTo>
                  <a:lnTo>
                    <a:pt x="166" y="72"/>
                  </a:lnTo>
                  <a:lnTo>
                    <a:pt x="174" y="62"/>
                  </a:lnTo>
                  <a:lnTo>
                    <a:pt x="184" y="54"/>
                  </a:lnTo>
                  <a:lnTo>
                    <a:pt x="196" y="46"/>
                  </a:lnTo>
                  <a:lnTo>
                    <a:pt x="206" y="42"/>
                  </a:lnTo>
                  <a:lnTo>
                    <a:pt x="218" y="36"/>
                  </a:lnTo>
                  <a:lnTo>
                    <a:pt x="230" y="34"/>
                  </a:lnTo>
                  <a:lnTo>
                    <a:pt x="242" y="34"/>
                  </a:lnTo>
                  <a:lnTo>
                    <a:pt x="254" y="34"/>
                  </a:lnTo>
                  <a:lnTo>
                    <a:pt x="266" y="36"/>
                  </a:lnTo>
                  <a:lnTo>
                    <a:pt x="278" y="42"/>
                  </a:lnTo>
                  <a:lnTo>
                    <a:pt x="288" y="46"/>
                  </a:lnTo>
                  <a:lnTo>
                    <a:pt x="300" y="54"/>
                  </a:lnTo>
                  <a:lnTo>
                    <a:pt x="310" y="62"/>
                  </a:lnTo>
                  <a:lnTo>
                    <a:pt x="318" y="72"/>
                  </a:lnTo>
                  <a:lnTo>
                    <a:pt x="326" y="84"/>
                  </a:lnTo>
                  <a:lnTo>
                    <a:pt x="334" y="96"/>
                  </a:lnTo>
                  <a:lnTo>
                    <a:pt x="342" y="110"/>
                  </a:lnTo>
                  <a:lnTo>
                    <a:pt x="348" y="124"/>
                  </a:lnTo>
                  <a:lnTo>
                    <a:pt x="352" y="138"/>
                  </a:lnTo>
                  <a:lnTo>
                    <a:pt x="356" y="154"/>
                  </a:lnTo>
                  <a:lnTo>
                    <a:pt x="360" y="172"/>
                  </a:lnTo>
                  <a:lnTo>
                    <a:pt x="362" y="188"/>
                  </a:lnTo>
                  <a:lnTo>
                    <a:pt x="362" y="206"/>
                  </a:lnTo>
                  <a:lnTo>
                    <a:pt x="362" y="224"/>
                  </a:lnTo>
                  <a:lnTo>
                    <a:pt x="360" y="240"/>
                  </a:lnTo>
                  <a:lnTo>
                    <a:pt x="356" y="256"/>
                  </a:lnTo>
                  <a:lnTo>
                    <a:pt x="352" y="272"/>
                  </a:lnTo>
                  <a:lnTo>
                    <a:pt x="342" y="302"/>
                  </a:lnTo>
                  <a:lnTo>
                    <a:pt x="334" y="314"/>
                  </a:lnTo>
                  <a:lnTo>
                    <a:pt x="326" y="326"/>
                  </a:lnTo>
                  <a:lnTo>
                    <a:pt x="318" y="338"/>
                  </a:lnTo>
                  <a:lnTo>
                    <a:pt x="310" y="348"/>
                  </a:lnTo>
                  <a:lnTo>
                    <a:pt x="300" y="356"/>
                  </a:lnTo>
                  <a:lnTo>
                    <a:pt x="288" y="364"/>
                  </a:lnTo>
                  <a:lnTo>
                    <a:pt x="278" y="370"/>
                  </a:lnTo>
                  <a:lnTo>
                    <a:pt x="266" y="374"/>
                  </a:lnTo>
                  <a:lnTo>
                    <a:pt x="254" y="376"/>
                  </a:lnTo>
                  <a:lnTo>
                    <a:pt x="242" y="378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6"/>
            <p:cNvSpPr>
              <a:spLocks noEditPoints="1"/>
            </p:cNvSpPr>
            <p:nvPr/>
          </p:nvSpPr>
          <p:spPr bwMode="auto">
            <a:xfrm>
              <a:off x="3860" y="1358"/>
              <a:ext cx="486" cy="416"/>
            </a:xfrm>
            <a:custGeom>
              <a:avLst/>
              <a:gdLst>
                <a:gd name="T0" fmla="*/ 218 w 486"/>
                <a:gd name="T1" fmla="*/ 0 h 416"/>
                <a:gd name="T2" fmla="*/ 148 w 486"/>
                <a:gd name="T3" fmla="*/ 16 h 416"/>
                <a:gd name="T4" fmla="*/ 88 w 486"/>
                <a:gd name="T5" fmla="*/ 48 h 416"/>
                <a:gd name="T6" fmla="*/ 40 w 486"/>
                <a:gd name="T7" fmla="*/ 92 h 416"/>
                <a:gd name="T8" fmla="*/ 10 w 486"/>
                <a:gd name="T9" fmla="*/ 146 h 416"/>
                <a:gd name="T10" fmla="*/ 0 w 486"/>
                <a:gd name="T11" fmla="*/ 208 h 416"/>
                <a:gd name="T12" fmla="*/ 4 w 486"/>
                <a:gd name="T13" fmla="*/ 250 h 416"/>
                <a:gd name="T14" fmla="*/ 28 w 486"/>
                <a:gd name="T15" fmla="*/ 306 h 416"/>
                <a:gd name="T16" fmla="*/ 70 w 486"/>
                <a:gd name="T17" fmla="*/ 354 h 416"/>
                <a:gd name="T18" fmla="*/ 126 w 486"/>
                <a:gd name="T19" fmla="*/ 390 h 416"/>
                <a:gd name="T20" fmla="*/ 194 w 486"/>
                <a:gd name="T21" fmla="*/ 410 h 416"/>
                <a:gd name="T22" fmla="*/ 242 w 486"/>
                <a:gd name="T23" fmla="*/ 416 h 416"/>
                <a:gd name="T24" fmla="*/ 268 w 486"/>
                <a:gd name="T25" fmla="*/ 414 h 416"/>
                <a:gd name="T26" fmla="*/ 338 w 486"/>
                <a:gd name="T27" fmla="*/ 398 h 416"/>
                <a:gd name="T28" fmla="*/ 398 w 486"/>
                <a:gd name="T29" fmla="*/ 368 h 416"/>
                <a:gd name="T30" fmla="*/ 444 w 486"/>
                <a:gd name="T31" fmla="*/ 324 h 416"/>
                <a:gd name="T32" fmla="*/ 476 w 486"/>
                <a:gd name="T33" fmla="*/ 270 h 416"/>
                <a:gd name="T34" fmla="*/ 486 w 486"/>
                <a:gd name="T35" fmla="*/ 208 h 416"/>
                <a:gd name="T36" fmla="*/ 482 w 486"/>
                <a:gd name="T37" fmla="*/ 166 h 416"/>
                <a:gd name="T38" fmla="*/ 456 w 486"/>
                <a:gd name="T39" fmla="*/ 108 h 416"/>
                <a:gd name="T40" fmla="*/ 414 w 486"/>
                <a:gd name="T41" fmla="*/ 60 h 416"/>
                <a:gd name="T42" fmla="*/ 358 w 486"/>
                <a:gd name="T43" fmla="*/ 24 h 416"/>
                <a:gd name="T44" fmla="*/ 290 w 486"/>
                <a:gd name="T45" fmla="*/ 4 h 416"/>
                <a:gd name="T46" fmla="*/ 242 w 486"/>
                <a:gd name="T47" fmla="*/ 0 h 416"/>
                <a:gd name="T48" fmla="*/ 230 w 486"/>
                <a:gd name="T49" fmla="*/ 376 h 416"/>
                <a:gd name="T50" fmla="*/ 194 w 486"/>
                <a:gd name="T51" fmla="*/ 364 h 416"/>
                <a:gd name="T52" fmla="*/ 164 w 486"/>
                <a:gd name="T53" fmla="*/ 338 h 416"/>
                <a:gd name="T54" fmla="*/ 140 w 486"/>
                <a:gd name="T55" fmla="*/ 302 h 416"/>
                <a:gd name="T56" fmla="*/ 126 w 486"/>
                <a:gd name="T57" fmla="*/ 256 h 416"/>
                <a:gd name="T58" fmla="*/ 120 w 486"/>
                <a:gd name="T59" fmla="*/ 206 h 416"/>
                <a:gd name="T60" fmla="*/ 122 w 486"/>
                <a:gd name="T61" fmla="*/ 172 h 416"/>
                <a:gd name="T62" fmla="*/ 134 w 486"/>
                <a:gd name="T63" fmla="*/ 124 h 416"/>
                <a:gd name="T64" fmla="*/ 156 w 486"/>
                <a:gd name="T65" fmla="*/ 84 h 416"/>
                <a:gd name="T66" fmla="*/ 184 w 486"/>
                <a:gd name="T67" fmla="*/ 54 h 416"/>
                <a:gd name="T68" fmla="*/ 218 w 486"/>
                <a:gd name="T69" fmla="*/ 36 h 416"/>
                <a:gd name="T70" fmla="*/ 242 w 486"/>
                <a:gd name="T71" fmla="*/ 34 h 416"/>
                <a:gd name="T72" fmla="*/ 278 w 486"/>
                <a:gd name="T73" fmla="*/ 42 h 416"/>
                <a:gd name="T74" fmla="*/ 308 w 486"/>
                <a:gd name="T75" fmla="*/ 62 h 416"/>
                <a:gd name="T76" fmla="*/ 334 w 486"/>
                <a:gd name="T77" fmla="*/ 96 h 416"/>
                <a:gd name="T78" fmla="*/ 352 w 486"/>
                <a:gd name="T79" fmla="*/ 138 h 416"/>
                <a:gd name="T80" fmla="*/ 360 w 486"/>
                <a:gd name="T81" fmla="*/ 188 h 416"/>
                <a:gd name="T82" fmla="*/ 360 w 486"/>
                <a:gd name="T83" fmla="*/ 224 h 416"/>
                <a:gd name="T84" fmla="*/ 352 w 486"/>
                <a:gd name="T85" fmla="*/ 272 h 416"/>
                <a:gd name="T86" fmla="*/ 326 w 486"/>
                <a:gd name="T87" fmla="*/ 326 h 416"/>
                <a:gd name="T88" fmla="*/ 298 w 486"/>
                <a:gd name="T89" fmla="*/ 356 h 416"/>
                <a:gd name="T90" fmla="*/ 266 w 486"/>
                <a:gd name="T91" fmla="*/ 374 h 416"/>
                <a:gd name="T92" fmla="*/ 242 w 486"/>
                <a:gd name="T93" fmla="*/ 378 h 41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86"/>
                <a:gd name="T142" fmla="*/ 0 h 416"/>
                <a:gd name="T143" fmla="*/ 486 w 486"/>
                <a:gd name="T144" fmla="*/ 416 h 41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86" h="416">
                  <a:moveTo>
                    <a:pt x="242" y="0"/>
                  </a:moveTo>
                  <a:lnTo>
                    <a:pt x="242" y="0"/>
                  </a:lnTo>
                  <a:lnTo>
                    <a:pt x="218" y="0"/>
                  </a:lnTo>
                  <a:lnTo>
                    <a:pt x="194" y="4"/>
                  </a:lnTo>
                  <a:lnTo>
                    <a:pt x="170" y="10"/>
                  </a:lnTo>
                  <a:lnTo>
                    <a:pt x="148" y="16"/>
                  </a:lnTo>
                  <a:lnTo>
                    <a:pt x="126" y="24"/>
                  </a:lnTo>
                  <a:lnTo>
                    <a:pt x="106" y="36"/>
                  </a:lnTo>
                  <a:lnTo>
                    <a:pt x="88" y="48"/>
                  </a:lnTo>
                  <a:lnTo>
                    <a:pt x="70" y="60"/>
                  </a:lnTo>
                  <a:lnTo>
                    <a:pt x="54" y="76"/>
                  </a:lnTo>
                  <a:lnTo>
                    <a:pt x="40" y="92"/>
                  </a:lnTo>
                  <a:lnTo>
                    <a:pt x="28" y="108"/>
                  </a:lnTo>
                  <a:lnTo>
                    <a:pt x="18" y="126"/>
                  </a:lnTo>
                  <a:lnTo>
                    <a:pt x="10" y="146"/>
                  </a:lnTo>
                  <a:lnTo>
                    <a:pt x="4" y="166"/>
                  </a:lnTo>
                  <a:lnTo>
                    <a:pt x="0" y="186"/>
                  </a:lnTo>
                  <a:lnTo>
                    <a:pt x="0" y="208"/>
                  </a:lnTo>
                  <a:lnTo>
                    <a:pt x="0" y="230"/>
                  </a:lnTo>
                  <a:lnTo>
                    <a:pt x="4" y="250"/>
                  </a:lnTo>
                  <a:lnTo>
                    <a:pt x="10" y="270"/>
                  </a:lnTo>
                  <a:lnTo>
                    <a:pt x="18" y="288"/>
                  </a:lnTo>
                  <a:lnTo>
                    <a:pt x="28" y="306"/>
                  </a:lnTo>
                  <a:lnTo>
                    <a:pt x="40" y="324"/>
                  </a:lnTo>
                  <a:lnTo>
                    <a:pt x="54" y="338"/>
                  </a:lnTo>
                  <a:lnTo>
                    <a:pt x="70" y="354"/>
                  </a:lnTo>
                  <a:lnTo>
                    <a:pt x="88" y="366"/>
                  </a:lnTo>
                  <a:lnTo>
                    <a:pt x="106" y="378"/>
                  </a:lnTo>
                  <a:lnTo>
                    <a:pt x="126" y="390"/>
                  </a:lnTo>
                  <a:lnTo>
                    <a:pt x="148" y="398"/>
                  </a:lnTo>
                  <a:lnTo>
                    <a:pt x="170" y="406"/>
                  </a:lnTo>
                  <a:lnTo>
                    <a:pt x="194" y="410"/>
                  </a:lnTo>
                  <a:lnTo>
                    <a:pt x="218" y="414"/>
                  </a:lnTo>
                  <a:lnTo>
                    <a:pt x="242" y="416"/>
                  </a:lnTo>
                  <a:lnTo>
                    <a:pt x="244" y="416"/>
                  </a:lnTo>
                  <a:lnTo>
                    <a:pt x="268" y="414"/>
                  </a:lnTo>
                  <a:lnTo>
                    <a:pt x="292" y="410"/>
                  </a:lnTo>
                  <a:lnTo>
                    <a:pt x="316" y="406"/>
                  </a:lnTo>
                  <a:lnTo>
                    <a:pt x="338" y="398"/>
                  </a:lnTo>
                  <a:lnTo>
                    <a:pt x="360" y="390"/>
                  </a:lnTo>
                  <a:lnTo>
                    <a:pt x="380" y="380"/>
                  </a:lnTo>
                  <a:lnTo>
                    <a:pt x="398" y="368"/>
                  </a:lnTo>
                  <a:lnTo>
                    <a:pt x="414" y="354"/>
                  </a:lnTo>
                  <a:lnTo>
                    <a:pt x="430" y="340"/>
                  </a:lnTo>
                  <a:lnTo>
                    <a:pt x="444" y="324"/>
                  </a:lnTo>
                  <a:lnTo>
                    <a:pt x="456" y="306"/>
                  </a:lnTo>
                  <a:lnTo>
                    <a:pt x="468" y="288"/>
                  </a:lnTo>
                  <a:lnTo>
                    <a:pt x="476" y="270"/>
                  </a:lnTo>
                  <a:lnTo>
                    <a:pt x="482" y="250"/>
                  </a:lnTo>
                  <a:lnTo>
                    <a:pt x="486" y="230"/>
                  </a:lnTo>
                  <a:lnTo>
                    <a:pt x="486" y="208"/>
                  </a:lnTo>
                  <a:lnTo>
                    <a:pt x="486" y="186"/>
                  </a:lnTo>
                  <a:lnTo>
                    <a:pt x="482" y="166"/>
                  </a:lnTo>
                  <a:lnTo>
                    <a:pt x="476" y="146"/>
                  </a:lnTo>
                  <a:lnTo>
                    <a:pt x="466" y="126"/>
                  </a:lnTo>
                  <a:lnTo>
                    <a:pt x="456" y="108"/>
                  </a:lnTo>
                  <a:lnTo>
                    <a:pt x="444" y="92"/>
                  </a:lnTo>
                  <a:lnTo>
                    <a:pt x="430" y="76"/>
                  </a:lnTo>
                  <a:lnTo>
                    <a:pt x="414" y="60"/>
                  </a:lnTo>
                  <a:lnTo>
                    <a:pt x="396" y="48"/>
                  </a:lnTo>
                  <a:lnTo>
                    <a:pt x="378" y="36"/>
                  </a:lnTo>
                  <a:lnTo>
                    <a:pt x="358" y="24"/>
                  </a:lnTo>
                  <a:lnTo>
                    <a:pt x="336" y="16"/>
                  </a:lnTo>
                  <a:lnTo>
                    <a:pt x="314" y="10"/>
                  </a:lnTo>
                  <a:lnTo>
                    <a:pt x="290" y="4"/>
                  </a:lnTo>
                  <a:lnTo>
                    <a:pt x="266" y="0"/>
                  </a:lnTo>
                  <a:lnTo>
                    <a:pt x="242" y="0"/>
                  </a:lnTo>
                  <a:close/>
                  <a:moveTo>
                    <a:pt x="242" y="378"/>
                  </a:moveTo>
                  <a:lnTo>
                    <a:pt x="242" y="378"/>
                  </a:lnTo>
                  <a:lnTo>
                    <a:pt x="230" y="376"/>
                  </a:lnTo>
                  <a:lnTo>
                    <a:pt x="218" y="374"/>
                  </a:lnTo>
                  <a:lnTo>
                    <a:pt x="206" y="370"/>
                  </a:lnTo>
                  <a:lnTo>
                    <a:pt x="194" y="364"/>
                  </a:lnTo>
                  <a:lnTo>
                    <a:pt x="184" y="356"/>
                  </a:lnTo>
                  <a:lnTo>
                    <a:pt x="174" y="348"/>
                  </a:lnTo>
                  <a:lnTo>
                    <a:pt x="164" y="338"/>
                  </a:lnTo>
                  <a:lnTo>
                    <a:pt x="156" y="326"/>
                  </a:lnTo>
                  <a:lnTo>
                    <a:pt x="148" y="314"/>
                  </a:lnTo>
                  <a:lnTo>
                    <a:pt x="140" y="302"/>
                  </a:lnTo>
                  <a:lnTo>
                    <a:pt x="134" y="288"/>
                  </a:lnTo>
                  <a:lnTo>
                    <a:pt x="130" y="272"/>
                  </a:lnTo>
                  <a:lnTo>
                    <a:pt x="126" y="256"/>
                  </a:lnTo>
                  <a:lnTo>
                    <a:pt x="122" y="240"/>
                  </a:lnTo>
                  <a:lnTo>
                    <a:pt x="120" y="224"/>
                  </a:lnTo>
                  <a:lnTo>
                    <a:pt x="120" y="206"/>
                  </a:lnTo>
                  <a:lnTo>
                    <a:pt x="120" y="188"/>
                  </a:lnTo>
                  <a:lnTo>
                    <a:pt x="122" y="172"/>
                  </a:lnTo>
                  <a:lnTo>
                    <a:pt x="126" y="154"/>
                  </a:lnTo>
                  <a:lnTo>
                    <a:pt x="130" y="138"/>
                  </a:lnTo>
                  <a:lnTo>
                    <a:pt x="134" y="124"/>
                  </a:lnTo>
                  <a:lnTo>
                    <a:pt x="140" y="110"/>
                  </a:lnTo>
                  <a:lnTo>
                    <a:pt x="148" y="96"/>
                  </a:lnTo>
                  <a:lnTo>
                    <a:pt x="156" y="84"/>
                  </a:lnTo>
                  <a:lnTo>
                    <a:pt x="164" y="72"/>
                  </a:lnTo>
                  <a:lnTo>
                    <a:pt x="174" y="62"/>
                  </a:lnTo>
                  <a:lnTo>
                    <a:pt x="184" y="54"/>
                  </a:lnTo>
                  <a:lnTo>
                    <a:pt x="194" y="46"/>
                  </a:lnTo>
                  <a:lnTo>
                    <a:pt x="206" y="42"/>
                  </a:lnTo>
                  <a:lnTo>
                    <a:pt x="218" y="36"/>
                  </a:lnTo>
                  <a:lnTo>
                    <a:pt x="230" y="34"/>
                  </a:lnTo>
                  <a:lnTo>
                    <a:pt x="242" y="34"/>
                  </a:lnTo>
                  <a:lnTo>
                    <a:pt x="254" y="34"/>
                  </a:lnTo>
                  <a:lnTo>
                    <a:pt x="266" y="36"/>
                  </a:lnTo>
                  <a:lnTo>
                    <a:pt x="278" y="42"/>
                  </a:lnTo>
                  <a:lnTo>
                    <a:pt x="288" y="46"/>
                  </a:lnTo>
                  <a:lnTo>
                    <a:pt x="298" y="54"/>
                  </a:lnTo>
                  <a:lnTo>
                    <a:pt x="308" y="62"/>
                  </a:lnTo>
                  <a:lnTo>
                    <a:pt x="318" y="72"/>
                  </a:lnTo>
                  <a:lnTo>
                    <a:pt x="326" y="84"/>
                  </a:lnTo>
                  <a:lnTo>
                    <a:pt x="334" y="96"/>
                  </a:lnTo>
                  <a:lnTo>
                    <a:pt x="340" y="110"/>
                  </a:lnTo>
                  <a:lnTo>
                    <a:pt x="346" y="124"/>
                  </a:lnTo>
                  <a:lnTo>
                    <a:pt x="352" y="138"/>
                  </a:lnTo>
                  <a:lnTo>
                    <a:pt x="356" y="154"/>
                  </a:lnTo>
                  <a:lnTo>
                    <a:pt x="358" y="172"/>
                  </a:lnTo>
                  <a:lnTo>
                    <a:pt x="360" y="188"/>
                  </a:lnTo>
                  <a:lnTo>
                    <a:pt x="362" y="206"/>
                  </a:lnTo>
                  <a:lnTo>
                    <a:pt x="360" y="224"/>
                  </a:lnTo>
                  <a:lnTo>
                    <a:pt x="358" y="240"/>
                  </a:lnTo>
                  <a:lnTo>
                    <a:pt x="356" y="256"/>
                  </a:lnTo>
                  <a:lnTo>
                    <a:pt x="352" y="272"/>
                  </a:lnTo>
                  <a:lnTo>
                    <a:pt x="340" y="302"/>
                  </a:lnTo>
                  <a:lnTo>
                    <a:pt x="334" y="314"/>
                  </a:lnTo>
                  <a:lnTo>
                    <a:pt x="326" y="326"/>
                  </a:lnTo>
                  <a:lnTo>
                    <a:pt x="318" y="338"/>
                  </a:lnTo>
                  <a:lnTo>
                    <a:pt x="308" y="348"/>
                  </a:lnTo>
                  <a:lnTo>
                    <a:pt x="298" y="356"/>
                  </a:lnTo>
                  <a:lnTo>
                    <a:pt x="288" y="364"/>
                  </a:lnTo>
                  <a:lnTo>
                    <a:pt x="278" y="370"/>
                  </a:lnTo>
                  <a:lnTo>
                    <a:pt x="266" y="374"/>
                  </a:lnTo>
                  <a:lnTo>
                    <a:pt x="254" y="376"/>
                  </a:lnTo>
                  <a:lnTo>
                    <a:pt x="242" y="378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7"/>
            <p:cNvSpPr>
              <a:spLocks noEditPoints="1"/>
            </p:cNvSpPr>
            <p:nvPr/>
          </p:nvSpPr>
          <p:spPr bwMode="auto">
            <a:xfrm>
              <a:off x="3044" y="1370"/>
              <a:ext cx="410" cy="402"/>
            </a:xfrm>
            <a:custGeom>
              <a:avLst/>
              <a:gdLst>
                <a:gd name="T0" fmla="*/ 362 w 410"/>
                <a:gd name="T1" fmla="*/ 108 h 402"/>
                <a:gd name="T2" fmla="*/ 354 w 410"/>
                <a:gd name="T3" fmla="*/ 76 h 402"/>
                <a:gd name="T4" fmla="*/ 330 w 410"/>
                <a:gd name="T5" fmla="*/ 46 h 402"/>
                <a:gd name="T6" fmla="*/ 260 w 410"/>
                <a:gd name="T7" fmla="*/ 8 h 402"/>
                <a:gd name="T8" fmla="*/ 204 w 410"/>
                <a:gd name="T9" fmla="*/ 0 h 402"/>
                <a:gd name="T10" fmla="*/ 150 w 410"/>
                <a:gd name="T11" fmla="*/ 6 h 402"/>
                <a:gd name="T12" fmla="*/ 86 w 410"/>
                <a:gd name="T13" fmla="*/ 34 h 402"/>
                <a:gd name="T14" fmla="*/ 56 w 410"/>
                <a:gd name="T15" fmla="*/ 62 h 402"/>
                <a:gd name="T16" fmla="*/ 34 w 410"/>
                <a:gd name="T17" fmla="*/ 98 h 402"/>
                <a:gd name="T18" fmla="*/ 24 w 410"/>
                <a:gd name="T19" fmla="*/ 144 h 402"/>
                <a:gd name="T20" fmla="*/ 56 w 410"/>
                <a:gd name="T21" fmla="*/ 110 h 402"/>
                <a:gd name="T22" fmla="*/ 114 w 410"/>
                <a:gd name="T23" fmla="*/ 80 h 402"/>
                <a:gd name="T24" fmla="*/ 178 w 410"/>
                <a:gd name="T25" fmla="*/ 78 h 402"/>
                <a:gd name="T26" fmla="*/ 198 w 410"/>
                <a:gd name="T27" fmla="*/ 84 h 402"/>
                <a:gd name="T28" fmla="*/ 224 w 410"/>
                <a:gd name="T29" fmla="*/ 104 h 402"/>
                <a:gd name="T30" fmla="*/ 238 w 410"/>
                <a:gd name="T31" fmla="*/ 140 h 402"/>
                <a:gd name="T32" fmla="*/ 224 w 410"/>
                <a:gd name="T33" fmla="*/ 162 h 402"/>
                <a:gd name="T34" fmla="*/ 84 w 410"/>
                <a:gd name="T35" fmla="*/ 202 h 402"/>
                <a:gd name="T36" fmla="*/ 46 w 410"/>
                <a:gd name="T37" fmla="*/ 218 h 402"/>
                <a:gd name="T38" fmla="*/ 10 w 410"/>
                <a:gd name="T39" fmla="*/ 256 h 402"/>
                <a:gd name="T40" fmla="*/ 0 w 410"/>
                <a:gd name="T41" fmla="*/ 304 h 402"/>
                <a:gd name="T42" fmla="*/ 8 w 410"/>
                <a:gd name="T43" fmla="*/ 338 h 402"/>
                <a:gd name="T44" fmla="*/ 42 w 410"/>
                <a:gd name="T45" fmla="*/ 384 h 402"/>
                <a:gd name="T46" fmla="*/ 84 w 410"/>
                <a:gd name="T47" fmla="*/ 400 h 402"/>
                <a:gd name="T48" fmla="*/ 110 w 410"/>
                <a:gd name="T49" fmla="*/ 402 h 402"/>
                <a:gd name="T50" fmla="*/ 178 w 410"/>
                <a:gd name="T51" fmla="*/ 386 h 402"/>
                <a:gd name="T52" fmla="*/ 212 w 410"/>
                <a:gd name="T53" fmla="*/ 368 h 402"/>
                <a:gd name="T54" fmla="*/ 242 w 410"/>
                <a:gd name="T55" fmla="*/ 342 h 402"/>
                <a:gd name="T56" fmla="*/ 268 w 410"/>
                <a:gd name="T57" fmla="*/ 380 h 402"/>
                <a:gd name="T58" fmla="*/ 302 w 410"/>
                <a:gd name="T59" fmla="*/ 398 h 402"/>
                <a:gd name="T60" fmla="*/ 328 w 410"/>
                <a:gd name="T61" fmla="*/ 402 h 402"/>
                <a:gd name="T62" fmla="*/ 364 w 410"/>
                <a:gd name="T63" fmla="*/ 390 h 402"/>
                <a:gd name="T64" fmla="*/ 396 w 410"/>
                <a:gd name="T65" fmla="*/ 362 h 402"/>
                <a:gd name="T66" fmla="*/ 410 w 410"/>
                <a:gd name="T67" fmla="*/ 338 h 402"/>
                <a:gd name="T68" fmla="*/ 380 w 410"/>
                <a:gd name="T69" fmla="*/ 342 h 402"/>
                <a:gd name="T70" fmla="*/ 364 w 410"/>
                <a:gd name="T71" fmla="*/ 326 h 402"/>
                <a:gd name="T72" fmla="*/ 362 w 410"/>
                <a:gd name="T73" fmla="*/ 306 h 402"/>
                <a:gd name="T74" fmla="*/ 240 w 410"/>
                <a:gd name="T75" fmla="*/ 296 h 402"/>
                <a:gd name="T76" fmla="*/ 224 w 410"/>
                <a:gd name="T77" fmla="*/ 328 h 402"/>
                <a:gd name="T78" fmla="*/ 192 w 410"/>
                <a:gd name="T79" fmla="*/ 344 h 402"/>
                <a:gd name="T80" fmla="*/ 164 w 410"/>
                <a:gd name="T81" fmla="*/ 344 h 402"/>
                <a:gd name="T82" fmla="*/ 130 w 410"/>
                <a:gd name="T83" fmla="*/ 324 h 402"/>
                <a:gd name="T84" fmla="*/ 118 w 410"/>
                <a:gd name="T85" fmla="*/ 290 h 402"/>
                <a:gd name="T86" fmla="*/ 120 w 410"/>
                <a:gd name="T87" fmla="*/ 262 h 402"/>
                <a:gd name="T88" fmla="*/ 140 w 410"/>
                <a:gd name="T89" fmla="*/ 232 h 402"/>
                <a:gd name="T90" fmla="*/ 240 w 410"/>
                <a:gd name="T91" fmla="*/ 188 h 4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10"/>
                <a:gd name="T139" fmla="*/ 0 h 402"/>
                <a:gd name="T140" fmla="*/ 410 w 410"/>
                <a:gd name="T141" fmla="*/ 402 h 40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10" h="402">
                  <a:moveTo>
                    <a:pt x="362" y="306"/>
                  </a:moveTo>
                  <a:lnTo>
                    <a:pt x="362" y="108"/>
                  </a:lnTo>
                  <a:lnTo>
                    <a:pt x="360" y="98"/>
                  </a:lnTo>
                  <a:lnTo>
                    <a:pt x="358" y="86"/>
                  </a:lnTo>
                  <a:lnTo>
                    <a:pt x="354" y="76"/>
                  </a:lnTo>
                  <a:lnTo>
                    <a:pt x="348" y="64"/>
                  </a:lnTo>
                  <a:lnTo>
                    <a:pt x="340" y="56"/>
                  </a:lnTo>
                  <a:lnTo>
                    <a:pt x="330" y="46"/>
                  </a:lnTo>
                  <a:lnTo>
                    <a:pt x="310" y="30"/>
                  </a:lnTo>
                  <a:lnTo>
                    <a:pt x="286" y="18"/>
                  </a:lnTo>
                  <a:lnTo>
                    <a:pt x="260" y="8"/>
                  </a:lnTo>
                  <a:lnTo>
                    <a:pt x="232" y="2"/>
                  </a:lnTo>
                  <a:lnTo>
                    <a:pt x="204" y="0"/>
                  </a:lnTo>
                  <a:lnTo>
                    <a:pt x="178" y="2"/>
                  </a:lnTo>
                  <a:lnTo>
                    <a:pt x="150" y="6"/>
                  </a:lnTo>
                  <a:lnTo>
                    <a:pt x="124" y="14"/>
                  </a:lnTo>
                  <a:lnTo>
                    <a:pt x="98" y="26"/>
                  </a:lnTo>
                  <a:lnTo>
                    <a:pt x="86" y="34"/>
                  </a:lnTo>
                  <a:lnTo>
                    <a:pt x="76" y="42"/>
                  </a:lnTo>
                  <a:lnTo>
                    <a:pt x="66" y="50"/>
                  </a:lnTo>
                  <a:lnTo>
                    <a:pt x="56" y="62"/>
                  </a:lnTo>
                  <a:lnTo>
                    <a:pt x="48" y="72"/>
                  </a:lnTo>
                  <a:lnTo>
                    <a:pt x="40" y="84"/>
                  </a:lnTo>
                  <a:lnTo>
                    <a:pt x="34" y="98"/>
                  </a:lnTo>
                  <a:lnTo>
                    <a:pt x="28" y="112"/>
                  </a:lnTo>
                  <a:lnTo>
                    <a:pt x="26" y="128"/>
                  </a:lnTo>
                  <a:lnTo>
                    <a:pt x="24" y="144"/>
                  </a:lnTo>
                  <a:lnTo>
                    <a:pt x="40" y="126"/>
                  </a:lnTo>
                  <a:lnTo>
                    <a:pt x="56" y="110"/>
                  </a:lnTo>
                  <a:lnTo>
                    <a:pt x="74" y="96"/>
                  </a:lnTo>
                  <a:lnTo>
                    <a:pt x="94" y="86"/>
                  </a:lnTo>
                  <a:lnTo>
                    <a:pt x="114" y="80"/>
                  </a:lnTo>
                  <a:lnTo>
                    <a:pt x="134" y="76"/>
                  </a:lnTo>
                  <a:lnTo>
                    <a:pt x="156" y="76"/>
                  </a:lnTo>
                  <a:lnTo>
                    <a:pt x="178" y="78"/>
                  </a:lnTo>
                  <a:lnTo>
                    <a:pt x="192" y="82"/>
                  </a:lnTo>
                  <a:lnTo>
                    <a:pt x="198" y="84"/>
                  </a:lnTo>
                  <a:lnTo>
                    <a:pt x="214" y="94"/>
                  </a:lnTo>
                  <a:lnTo>
                    <a:pt x="224" y="104"/>
                  </a:lnTo>
                  <a:lnTo>
                    <a:pt x="232" y="116"/>
                  </a:lnTo>
                  <a:lnTo>
                    <a:pt x="238" y="128"/>
                  </a:lnTo>
                  <a:lnTo>
                    <a:pt x="238" y="140"/>
                  </a:lnTo>
                  <a:lnTo>
                    <a:pt x="236" y="150"/>
                  </a:lnTo>
                  <a:lnTo>
                    <a:pt x="228" y="158"/>
                  </a:lnTo>
                  <a:lnTo>
                    <a:pt x="224" y="162"/>
                  </a:lnTo>
                  <a:lnTo>
                    <a:pt x="218" y="164"/>
                  </a:lnTo>
                  <a:lnTo>
                    <a:pt x="178" y="176"/>
                  </a:lnTo>
                  <a:lnTo>
                    <a:pt x="84" y="202"/>
                  </a:lnTo>
                  <a:lnTo>
                    <a:pt x="64" y="210"/>
                  </a:lnTo>
                  <a:lnTo>
                    <a:pt x="46" y="218"/>
                  </a:lnTo>
                  <a:lnTo>
                    <a:pt x="32" y="230"/>
                  </a:lnTo>
                  <a:lnTo>
                    <a:pt x="20" y="242"/>
                  </a:lnTo>
                  <a:lnTo>
                    <a:pt x="10" y="256"/>
                  </a:lnTo>
                  <a:lnTo>
                    <a:pt x="4" y="270"/>
                  </a:lnTo>
                  <a:lnTo>
                    <a:pt x="0" y="286"/>
                  </a:lnTo>
                  <a:lnTo>
                    <a:pt x="0" y="304"/>
                  </a:lnTo>
                  <a:lnTo>
                    <a:pt x="2" y="322"/>
                  </a:lnTo>
                  <a:lnTo>
                    <a:pt x="8" y="338"/>
                  </a:lnTo>
                  <a:lnTo>
                    <a:pt x="16" y="356"/>
                  </a:lnTo>
                  <a:lnTo>
                    <a:pt x="28" y="370"/>
                  </a:lnTo>
                  <a:lnTo>
                    <a:pt x="42" y="384"/>
                  </a:lnTo>
                  <a:lnTo>
                    <a:pt x="62" y="394"/>
                  </a:lnTo>
                  <a:lnTo>
                    <a:pt x="72" y="396"/>
                  </a:lnTo>
                  <a:lnTo>
                    <a:pt x="84" y="400"/>
                  </a:lnTo>
                  <a:lnTo>
                    <a:pt x="98" y="400"/>
                  </a:lnTo>
                  <a:lnTo>
                    <a:pt x="110" y="402"/>
                  </a:lnTo>
                  <a:lnTo>
                    <a:pt x="144" y="396"/>
                  </a:lnTo>
                  <a:lnTo>
                    <a:pt x="162" y="392"/>
                  </a:lnTo>
                  <a:lnTo>
                    <a:pt x="178" y="386"/>
                  </a:lnTo>
                  <a:lnTo>
                    <a:pt x="194" y="376"/>
                  </a:lnTo>
                  <a:lnTo>
                    <a:pt x="212" y="368"/>
                  </a:lnTo>
                  <a:lnTo>
                    <a:pt x="226" y="356"/>
                  </a:lnTo>
                  <a:lnTo>
                    <a:pt x="242" y="342"/>
                  </a:lnTo>
                  <a:lnTo>
                    <a:pt x="250" y="356"/>
                  </a:lnTo>
                  <a:lnTo>
                    <a:pt x="258" y="368"/>
                  </a:lnTo>
                  <a:lnTo>
                    <a:pt x="268" y="380"/>
                  </a:lnTo>
                  <a:lnTo>
                    <a:pt x="278" y="388"/>
                  </a:lnTo>
                  <a:lnTo>
                    <a:pt x="290" y="394"/>
                  </a:lnTo>
                  <a:lnTo>
                    <a:pt x="302" y="398"/>
                  </a:lnTo>
                  <a:lnTo>
                    <a:pt x="314" y="400"/>
                  </a:lnTo>
                  <a:lnTo>
                    <a:pt x="328" y="402"/>
                  </a:lnTo>
                  <a:lnTo>
                    <a:pt x="340" y="400"/>
                  </a:lnTo>
                  <a:lnTo>
                    <a:pt x="352" y="396"/>
                  </a:lnTo>
                  <a:lnTo>
                    <a:pt x="364" y="390"/>
                  </a:lnTo>
                  <a:lnTo>
                    <a:pt x="376" y="382"/>
                  </a:lnTo>
                  <a:lnTo>
                    <a:pt x="388" y="374"/>
                  </a:lnTo>
                  <a:lnTo>
                    <a:pt x="396" y="362"/>
                  </a:lnTo>
                  <a:lnTo>
                    <a:pt x="404" y="350"/>
                  </a:lnTo>
                  <a:lnTo>
                    <a:pt x="410" y="338"/>
                  </a:lnTo>
                  <a:lnTo>
                    <a:pt x="398" y="342"/>
                  </a:lnTo>
                  <a:lnTo>
                    <a:pt x="388" y="342"/>
                  </a:lnTo>
                  <a:lnTo>
                    <a:pt x="380" y="342"/>
                  </a:lnTo>
                  <a:lnTo>
                    <a:pt x="374" y="338"/>
                  </a:lnTo>
                  <a:lnTo>
                    <a:pt x="368" y="334"/>
                  </a:lnTo>
                  <a:lnTo>
                    <a:pt x="364" y="326"/>
                  </a:lnTo>
                  <a:lnTo>
                    <a:pt x="362" y="316"/>
                  </a:lnTo>
                  <a:lnTo>
                    <a:pt x="362" y="306"/>
                  </a:lnTo>
                  <a:close/>
                  <a:moveTo>
                    <a:pt x="240" y="282"/>
                  </a:moveTo>
                  <a:lnTo>
                    <a:pt x="240" y="282"/>
                  </a:lnTo>
                  <a:lnTo>
                    <a:pt x="240" y="296"/>
                  </a:lnTo>
                  <a:lnTo>
                    <a:pt x="236" y="308"/>
                  </a:lnTo>
                  <a:lnTo>
                    <a:pt x="232" y="320"/>
                  </a:lnTo>
                  <a:lnTo>
                    <a:pt x="224" y="328"/>
                  </a:lnTo>
                  <a:lnTo>
                    <a:pt x="216" y="336"/>
                  </a:lnTo>
                  <a:lnTo>
                    <a:pt x="204" y="342"/>
                  </a:lnTo>
                  <a:lnTo>
                    <a:pt x="192" y="344"/>
                  </a:lnTo>
                  <a:lnTo>
                    <a:pt x="178" y="346"/>
                  </a:lnTo>
                  <a:lnTo>
                    <a:pt x="164" y="344"/>
                  </a:lnTo>
                  <a:lnTo>
                    <a:pt x="150" y="340"/>
                  </a:lnTo>
                  <a:lnTo>
                    <a:pt x="140" y="332"/>
                  </a:lnTo>
                  <a:lnTo>
                    <a:pt x="130" y="324"/>
                  </a:lnTo>
                  <a:lnTo>
                    <a:pt x="124" y="314"/>
                  </a:lnTo>
                  <a:lnTo>
                    <a:pt x="120" y="302"/>
                  </a:lnTo>
                  <a:lnTo>
                    <a:pt x="118" y="290"/>
                  </a:lnTo>
                  <a:lnTo>
                    <a:pt x="116" y="278"/>
                  </a:lnTo>
                  <a:lnTo>
                    <a:pt x="120" y="262"/>
                  </a:lnTo>
                  <a:lnTo>
                    <a:pt x="126" y="248"/>
                  </a:lnTo>
                  <a:lnTo>
                    <a:pt x="134" y="236"/>
                  </a:lnTo>
                  <a:lnTo>
                    <a:pt x="140" y="232"/>
                  </a:lnTo>
                  <a:lnTo>
                    <a:pt x="146" y="228"/>
                  </a:lnTo>
                  <a:lnTo>
                    <a:pt x="178" y="216"/>
                  </a:lnTo>
                  <a:lnTo>
                    <a:pt x="240" y="188"/>
                  </a:lnTo>
                  <a:lnTo>
                    <a:pt x="240" y="282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8"/>
            <p:cNvSpPr>
              <a:spLocks noEditPoints="1"/>
            </p:cNvSpPr>
            <p:nvPr/>
          </p:nvSpPr>
          <p:spPr bwMode="auto">
            <a:xfrm>
              <a:off x="1908" y="1248"/>
              <a:ext cx="1070" cy="1142"/>
            </a:xfrm>
            <a:custGeom>
              <a:avLst/>
              <a:gdLst>
                <a:gd name="T0" fmla="*/ 1014 w 1070"/>
                <a:gd name="T1" fmla="*/ 718 h 1142"/>
                <a:gd name="T2" fmla="*/ 920 w 1070"/>
                <a:gd name="T3" fmla="*/ 650 h 1142"/>
                <a:gd name="T4" fmla="*/ 840 w 1070"/>
                <a:gd name="T5" fmla="*/ 644 h 1142"/>
                <a:gd name="T6" fmla="*/ 718 w 1070"/>
                <a:gd name="T7" fmla="*/ 704 h 1142"/>
                <a:gd name="T8" fmla="*/ 686 w 1070"/>
                <a:gd name="T9" fmla="*/ 788 h 1142"/>
                <a:gd name="T10" fmla="*/ 774 w 1070"/>
                <a:gd name="T11" fmla="*/ 722 h 1142"/>
                <a:gd name="T12" fmla="*/ 860 w 1070"/>
                <a:gd name="T13" fmla="*/ 728 h 1142"/>
                <a:gd name="T14" fmla="*/ 896 w 1070"/>
                <a:gd name="T15" fmla="*/ 794 h 1142"/>
                <a:gd name="T16" fmla="*/ 746 w 1070"/>
                <a:gd name="T17" fmla="*/ 846 h 1142"/>
                <a:gd name="T18" fmla="*/ 666 w 1070"/>
                <a:gd name="T19" fmla="*/ 914 h 1142"/>
                <a:gd name="T20" fmla="*/ 640 w 1070"/>
                <a:gd name="T21" fmla="*/ 974 h 1142"/>
                <a:gd name="T22" fmla="*/ 590 w 1070"/>
                <a:gd name="T23" fmla="*/ 968 h 1142"/>
                <a:gd name="T24" fmla="*/ 566 w 1070"/>
                <a:gd name="T25" fmla="*/ 708 h 1142"/>
                <a:gd name="T26" fmla="*/ 554 w 1070"/>
                <a:gd name="T27" fmla="*/ 516 h 1142"/>
                <a:gd name="T28" fmla="*/ 472 w 1070"/>
                <a:gd name="T29" fmla="*/ 642 h 1142"/>
                <a:gd name="T30" fmla="*/ 386 w 1070"/>
                <a:gd name="T31" fmla="*/ 502 h 1142"/>
                <a:gd name="T32" fmla="*/ 346 w 1070"/>
                <a:gd name="T33" fmla="*/ 442 h 1142"/>
                <a:gd name="T34" fmla="*/ 180 w 1070"/>
                <a:gd name="T35" fmla="*/ 20 h 1142"/>
                <a:gd name="T36" fmla="*/ 214 w 1070"/>
                <a:gd name="T37" fmla="*/ 70 h 1142"/>
                <a:gd name="T38" fmla="*/ 204 w 1070"/>
                <a:gd name="T39" fmla="*/ 464 h 1142"/>
                <a:gd name="T40" fmla="*/ 116 w 1070"/>
                <a:gd name="T41" fmla="*/ 522 h 1142"/>
                <a:gd name="T42" fmla="*/ 48 w 1070"/>
                <a:gd name="T43" fmla="*/ 586 h 1142"/>
                <a:gd name="T44" fmla="*/ 30 w 1070"/>
                <a:gd name="T45" fmla="*/ 678 h 1142"/>
                <a:gd name="T46" fmla="*/ 84 w 1070"/>
                <a:gd name="T47" fmla="*/ 764 h 1142"/>
                <a:gd name="T48" fmla="*/ 280 w 1070"/>
                <a:gd name="T49" fmla="*/ 940 h 1142"/>
                <a:gd name="T50" fmla="*/ 274 w 1070"/>
                <a:gd name="T51" fmla="*/ 1032 h 1142"/>
                <a:gd name="T52" fmla="*/ 202 w 1070"/>
                <a:gd name="T53" fmla="*/ 1086 h 1142"/>
                <a:gd name="T54" fmla="*/ 120 w 1070"/>
                <a:gd name="T55" fmla="*/ 1082 h 1142"/>
                <a:gd name="T56" fmla="*/ 0 w 1070"/>
                <a:gd name="T57" fmla="*/ 1020 h 1142"/>
                <a:gd name="T58" fmla="*/ 122 w 1070"/>
                <a:gd name="T59" fmla="*/ 1124 h 1142"/>
                <a:gd name="T60" fmla="*/ 278 w 1070"/>
                <a:gd name="T61" fmla="*/ 1132 h 1142"/>
                <a:gd name="T62" fmla="*/ 402 w 1070"/>
                <a:gd name="T63" fmla="*/ 1058 h 1142"/>
                <a:gd name="T64" fmla="*/ 432 w 1070"/>
                <a:gd name="T65" fmla="*/ 984 h 1142"/>
                <a:gd name="T66" fmla="*/ 408 w 1070"/>
                <a:gd name="T67" fmla="*/ 860 h 1142"/>
                <a:gd name="T68" fmla="*/ 170 w 1070"/>
                <a:gd name="T69" fmla="*/ 662 h 1142"/>
                <a:gd name="T70" fmla="*/ 144 w 1070"/>
                <a:gd name="T71" fmla="*/ 604 h 1142"/>
                <a:gd name="T72" fmla="*/ 166 w 1070"/>
                <a:gd name="T73" fmla="*/ 548 h 1142"/>
                <a:gd name="T74" fmla="*/ 248 w 1070"/>
                <a:gd name="T75" fmla="*/ 516 h 1142"/>
                <a:gd name="T76" fmla="*/ 328 w 1070"/>
                <a:gd name="T77" fmla="*/ 548 h 1142"/>
                <a:gd name="T78" fmla="*/ 376 w 1070"/>
                <a:gd name="T79" fmla="*/ 632 h 1142"/>
                <a:gd name="T80" fmla="*/ 444 w 1070"/>
                <a:gd name="T81" fmla="*/ 914 h 1142"/>
                <a:gd name="T82" fmla="*/ 484 w 1070"/>
                <a:gd name="T83" fmla="*/ 1020 h 1142"/>
                <a:gd name="T84" fmla="*/ 546 w 1070"/>
                <a:gd name="T85" fmla="*/ 1042 h 1142"/>
                <a:gd name="T86" fmla="*/ 632 w 1070"/>
                <a:gd name="T87" fmla="*/ 1028 h 1142"/>
                <a:gd name="T88" fmla="*/ 690 w 1070"/>
                <a:gd name="T89" fmla="*/ 1014 h 1142"/>
                <a:gd name="T90" fmla="*/ 772 w 1070"/>
                <a:gd name="T91" fmla="*/ 1044 h 1142"/>
                <a:gd name="T92" fmla="*/ 856 w 1070"/>
                <a:gd name="T93" fmla="*/ 1020 h 1142"/>
                <a:gd name="T94" fmla="*/ 918 w 1070"/>
                <a:gd name="T95" fmla="*/ 1012 h 1142"/>
                <a:gd name="T96" fmla="*/ 988 w 1070"/>
                <a:gd name="T97" fmla="*/ 1044 h 1142"/>
                <a:gd name="T98" fmla="*/ 1048 w 1070"/>
                <a:gd name="T99" fmla="*/ 1016 h 1142"/>
                <a:gd name="T100" fmla="*/ 1050 w 1070"/>
                <a:gd name="T101" fmla="*/ 986 h 1142"/>
                <a:gd name="T102" fmla="*/ 1022 w 1070"/>
                <a:gd name="T103" fmla="*/ 948 h 1142"/>
                <a:gd name="T104" fmla="*/ 892 w 1070"/>
                <a:gd name="T105" fmla="*/ 962 h 1142"/>
                <a:gd name="T106" fmla="*/ 840 w 1070"/>
                <a:gd name="T107" fmla="*/ 988 h 1142"/>
                <a:gd name="T108" fmla="*/ 780 w 1070"/>
                <a:gd name="T109" fmla="*/ 946 h 1142"/>
                <a:gd name="T110" fmla="*/ 796 w 1070"/>
                <a:gd name="T111" fmla="*/ 880 h 11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70"/>
                <a:gd name="T169" fmla="*/ 0 h 1142"/>
                <a:gd name="T170" fmla="*/ 1070 w 1070"/>
                <a:gd name="T171" fmla="*/ 1142 h 114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70" h="1142">
                  <a:moveTo>
                    <a:pt x="1022" y="948"/>
                  </a:moveTo>
                  <a:lnTo>
                    <a:pt x="1022" y="752"/>
                  </a:lnTo>
                  <a:lnTo>
                    <a:pt x="1022" y="740"/>
                  </a:lnTo>
                  <a:lnTo>
                    <a:pt x="1018" y="728"/>
                  </a:lnTo>
                  <a:lnTo>
                    <a:pt x="1014" y="718"/>
                  </a:lnTo>
                  <a:lnTo>
                    <a:pt x="1008" y="708"/>
                  </a:lnTo>
                  <a:lnTo>
                    <a:pt x="1000" y="698"/>
                  </a:lnTo>
                  <a:lnTo>
                    <a:pt x="992" y="690"/>
                  </a:lnTo>
                  <a:lnTo>
                    <a:pt x="970" y="674"/>
                  </a:lnTo>
                  <a:lnTo>
                    <a:pt x="946" y="660"/>
                  </a:lnTo>
                  <a:lnTo>
                    <a:pt x="920" y="650"/>
                  </a:lnTo>
                  <a:lnTo>
                    <a:pt x="892" y="644"/>
                  </a:lnTo>
                  <a:lnTo>
                    <a:pt x="866" y="642"/>
                  </a:lnTo>
                  <a:lnTo>
                    <a:pt x="852" y="642"/>
                  </a:lnTo>
                  <a:lnTo>
                    <a:pt x="840" y="644"/>
                  </a:lnTo>
                  <a:lnTo>
                    <a:pt x="812" y="650"/>
                  </a:lnTo>
                  <a:lnTo>
                    <a:pt x="786" y="658"/>
                  </a:lnTo>
                  <a:lnTo>
                    <a:pt x="760" y="670"/>
                  </a:lnTo>
                  <a:lnTo>
                    <a:pt x="738" y="684"/>
                  </a:lnTo>
                  <a:lnTo>
                    <a:pt x="728" y="694"/>
                  </a:lnTo>
                  <a:lnTo>
                    <a:pt x="718" y="704"/>
                  </a:lnTo>
                  <a:lnTo>
                    <a:pt x="710" y="716"/>
                  </a:lnTo>
                  <a:lnTo>
                    <a:pt x="702" y="728"/>
                  </a:lnTo>
                  <a:lnTo>
                    <a:pt x="696" y="742"/>
                  </a:lnTo>
                  <a:lnTo>
                    <a:pt x="692" y="756"/>
                  </a:lnTo>
                  <a:lnTo>
                    <a:pt x="688" y="772"/>
                  </a:lnTo>
                  <a:lnTo>
                    <a:pt x="686" y="788"/>
                  </a:lnTo>
                  <a:lnTo>
                    <a:pt x="702" y="768"/>
                  </a:lnTo>
                  <a:lnTo>
                    <a:pt x="718" y="752"/>
                  </a:lnTo>
                  <a:lnTo>
                    <a:pt x="736" y="740"/>
                  </a:lnTo>
                  <a:lnTo>
                    <a:pt x="756" y="730"/>
                  </a:lnTo>
                  <a:lnTo>
                    <a:pt x="774" y="722"/>
                  </a:lnTo>
                  <a:lnTo>
                    <a:pt x="796" y="718"/>
                  </a:lnTo>
                  <a:lnTo>
                    <a:pt x="818" y="718"/>
                  </a:lnTo>
                  <a:lnTo>
                    <a:pt x="840" y="722"/>
                  </a:lnTo>
                  <a:lnTo>
                    <a:pt x="860" y="728"/>
                  </a:lnTo>
                  <a:lnTo>
                    <a:pt x="874" y="736"/>
                  </a:lnTo>
                  <a:lnTo>
                    <a:pt x="886" y="746"/>
                  </a:lnTo>
                  <a:lnTo>
                    <a:pt x="894" y="758"/>
                  </a:lnTo>
                  <a:lnTo>
                    <a:pt x="898" y="770"/>
                  </a:lnTo>
                  <a:lnTo>
                    <a:pt x="900" y="782"/>
                  </a:lnTo>
                  <a:lnTo>
                    <a:pt x="896" y="794"/>
                  </a:lnTo>
                  <a:lnTo>
                    <a:pt x="890" y="802"/>
                  </a:lnTo>
                  <a:lnTo>
                    <a:pt x="884" y="806"/>
                  </a:lnTo>
                  <a:lnTo>
                    <a:pt x="878" y="808"/>
                  </a:lnTo>
                  <a:lnTo>
                    <a:pt x="840" y="820"/>
                  </a:lnTo>
                  <a:lnTo>
                    <a:pt x="746" y="846"/>
                  </a:lnTo>
                  <a:lnTo>
                    <a:pt x="726" y="852"/>
                  </a:lnTo>
                  <a:lnTo>
                    <a:pt x="708" y="862"/>
                  </a:lnTo>
                  <a:lnTo>
                    <a:pt x="694" y="872"/>
                  </a:lnTo>
                  <a:lnTo>
                    <a:pt x="682" y="884"/>
                  </a:lnTo>
                  <a:lnTo>
                    <a:pt x="674" y="898"/>
                  </a:lnTo>
                  <a:lnTo>
                    <a:pt x="666" y="914"/>
                  </a:lnTo>
                  <a:lnTo>
                    <a:pt x="662" y="930"/>
                  </a:lnTo>
                  <a:lnTo>
                    <a:pt x="662" y="946"/>
                  </a:lnTo>
                  <a:lnTo>
                    <a:pt x="664" y="966"/>
                  </a:lnTo>
                  <a:lnTo>
                    <a:pt x="640" y="974"/>
                  </a:lnTo>
                  <a:lnTo>
                    <a:pt x="630" y="976"/>
                  </a:lnTo>
                  <a:lnTo>
                    <a:pt x="620" y="976"/>
                  </a:lnTo>
                  <a:lnTo>
                    <a:pt x="612" y="976"/>
                  </a:lnTo>
                  <a:lnTo>
                    <a:pt x="604" y="974"/>
                  </a:lnTo>
                  <a:lnTo>
                    <a:pt x="596" y="972"/>
                  </a:lnTo>
                  <a:lnTo>
                    <a:pt x="590" y="968"/>
                  </a:lnTo>
                  <a:lnTo>
                    <a:pt x="584" y="962"/>
                  </a:lnTo>
                  <a:lnTo>
                    <a:pt x="580" y="956"/>
                  </a:lnTo>
                  <a:lnTo>
                    <a:pt x="572" y="942"/>
                  </a:lnTo>
                  <a:lnTo>
                    <a:pt x="568" y="924"/>
                  </a:lnTo>
                  <a:lnTo>
                    <a:pt x="566" y="904"/>
                  </a:lnTo>
                  <a:lnTo>
                    <a:pt x="566" y="708"/>
                  </a:lnTo>
                  <a:lnTo>
                    <a:pt x="684" y="708"/>
                  </a:lnTo>
                  <a:lnTo>
                    <a:pt x="684" y="672"/>
                  </a:lnTo>
                  <a:lnTo>
                    <a:pt x="566" y="672"/>
                  </a:lnTo>
                  <a:lnTo>
                    <a:pt x="566" y="520"/>
                  </a:lnTo>
                  <a:lnTo>
                    <a:pt x="554" y="516"/>
                  </a:lnTo>
                  <a:lnTo>
                    <a:pt x="546" y="542"/>
                  </a:lnTo>
                  <a:lnTo>
                    <a:pt x="536" y="568"/>
                  </a:lnTo>
                  <a:lnTo>
                    <a:pt x="524" y="588"/>
                  </a:lnTo>
                  <a:lnTo>
                    <a:pt x="510" y="608"/>
                  </a:lnTo>
                  <a:lnTo>
                    <a:pt x="492" y="626"/>
                  </a:lnTo>
                  <a:lnTo>
                    <a:pt x="472" y="642"/>
                  </a:lnTo>
                  <a:lnTo>
                    <a:pt x="446" y="656"/>
                  </a:lnTo>
                  <a:lnTo>
                    <a:pt x="416" y="668"/>
                  </a:lnTo>
                  <a:lnTo>
                    <a:pt x="416" y="508"/>
                  </a:lnTo>
                  <a:lnTo>
                    <a:pt x="400" y="506"/>
                  </a:lnTo>
                  <a:lnTo>
                    <a:pt x="386" y="502"/>
                  </a:lnTo>
                  <a:lnTo>
                    <a:pt x="374" y="498"/>
                  </a:lnTo>
                  <a:lnTo>
                    <a:pt x="366" y="490"/>
                  </a:lnTo>
                  <a:lnTo>
                    <a:pt x="358" y="482"/>
                  </a:lnTo>
                  <a:lnTo>
                    <a:pt x="352" y="470"/>
                  </a:lnTo>
                  <a:lnTo>
                    <a:pt x="348" y="456"/>
                  </a:lnTo>
                  <a:lnTo>
                    <a:pt x="346" y="442"/>
                  </a:lnTo>
                  <a:lnTo>
                    <a:pt x="346" y="0"/>
                  </a:lnTo>
                  <a:lnTo>
                    <a:pt x="148" y="0"/>
                  </a:lnTo>
                  <a:lnTo>
                    <a:pt x="148" y="16"/>
                  </a:lnTo>
                  <a:lnTo>
                    <a:pt x="166" y="18"/>
                  </a:lnTo>
                  <a:lnTo>
                    <a:pt x="180" y="20"/>
                  </a:lnTo>
                  <a:lnTo>
                    <a:pt x="192" y="24"/>
                  </a:lnTo>
                  <a:lnTo>
                    <a:pt x="200" y="28"/>
                  </a:lnTo>
                  <a:lnTo>
                    <a:pt x="206" y="36"/>
                  </a:lnTo>
                  <a:lnTo>
                    <a:pt x="210" y="44"/>
                  </a:lnTo>
                  <a:lnTo>
                    <a:pt x="214" y="56"/>
                  </a:lnTo>
                  <a:lnTo>
                    <a:pt x="214" y="70"/>
                  </a:lnTo>
                  <a:lnTo>
                    <a:pt x="214" y="430"/>
                  </a:lnTo>
                  <a:lnTo>
                    <a:pt x="214" y="440"/>
                  </a:lnTo>
                  <a:lnTo>
                    <a:pt x="212" y="450"/>
                  </a:lnTo>
                  <a:lnTo>
                    <a:pt x="208" y="458"/>
                  </a:lnTo>
                  <a:lnTo>
                    <a:pt x="204" y="464"/>
                  </a:lnTo>
                  <a:lnTo>
                    <a:pt x="192" y="476"/>
                  </a:lnTo>
                  <a:lnTo>
                    <a:pt x="180" y="486"/>
                  </a:lnTo>
                  <a:lnTo>
                    <a:pt x="162" y="498"/>
                  </a:lnTo>
                  <a:lnTo>
                    <a:pt x="140" y="508"/>
                  </a:lnTo>
                  <a:lnTo>
                    <a:pt x="116" y="522"/>
                  </a:lnTo>
                  <a:lnTo>
                    <a:pt x="92" y="538"/>
                  </a:lnTo>
                  <a:lnTo>
                    <a:pt x="78" y="548"/>
                  </a:lnTo>
                  <a:lnTo>
                    <a:pt x="66" y="560"/>
                  </a:lnTo>
                  <a:lnTo>
                    <a:pt x="56" y="572"/>
                  </a:lnTo>
                  <a:lnTo>
                    <a:pt x="48" y="586"/>
                  </a:lnTo>
                  <a:lnTo>
                    <a:pt x="40" y="600"/>
                  </a:lnTo>
                  <a:lnTo>
                    <a:pt x="36" y="614"/>
                  </a:lnTo>
                  <a:lnTo>
                    <a:pt x="32" y="630"/>
                  </a:lnTo>
                  <a:lnTo>
                    <a:pt x="30" y="646"/>
                  </a:lnTo>
                  <a:lnTo>
                    <a:pt x="28" y="662"/>
                  </a:lnTo>
                  <a:lnTo>
                    <a:pt x="30" y="678"/>
                  </a:lnTo>
                  <a:lnTo>
                    <a:pt x="34" y="694"/>
                  </a:lnTo>
                  <a:lnTo>
                    <a:pt x="40" y="708"/>
                  </a:lnTo>
                  <a:lnTo>
                    <a:pt x="46" y="724"/>
                  </a:lnTo>
                  <a:lnTo>
                    <a:pt x="56" y="738"/>
                  </a:lnTo>
                  <a:lnTo>
                    <a:pt x="68" y="752"/>
                  </a:lnTo>
                  <a:lnTo>
                    <a:pt x="84" y="764"/>
                  </a:lnTo>
                  <a:lnTo>
                    <a:pt x="238" y="884"/>
                  </a:lnTo>
                  <a:lnTo>
                    <a:pt x="254" y="896"/>
                  </a:lnTo>
                  <a:lnTo>
                    <a:pt x="264" y="910"/>
                  </a:lnTo>
                  <a:lnTo>
                    <a:pt x="274" y="924"/>
                  </a:lnTo>
                  <a:lnTo>
                    <a:pt x="280" y="940"/>
                  </a:lnTo>
                  <a:lnTo>
                    <a:pt x="284" y="956"/>
                  </a:lnTo>
                  <a:lnTo>
                    <a:pt x="286" y="972"/>
                  </a:lnTo>
                  <a:lnTo>
                    <a:pt x="286" y="988"/>
                  </a:lnTo>
                  <a:lnTo>
                    <a:pt x="284" y="1002"/>
                  </a:lnTo>
                  <a:lnTo>
                    <a:pt x="280" y="1018"/>
                  </a:lnTo>
                  <a:lnTo>
                    <a:pt x="274" y="1032"/>
                  </a:lnTo>
                  <a:lnTo>
                    <a:pt x="266" y="1044"/>
                  </a:lnTo>
                  <a:lnTo>
                    <a:pt x="256" y="1056"/>
                  </a:lnTo>
                  <a:lnTo>
                    <a:pt x="244" y="1066"/>
                  </a:lnTo>
                  <a:lnTo>
                    <a:pt x="232" y="1074"/>
                  </a:lnTo>
                  <a:lnTo>
                    <a:pt x="218" y="1082"/>
                  </a:lnTo>
                  <a:lnTo>
                    <a:pt x="202" y="1086"/>
                  </a:lnTo>
                  <a:lnTo>
                    <a:pt x="188" y="1088"/>
                  </a:lnTo>
                  <a:lnTo>
                    <a:pt x="174" y="1090"/>
                  </a:lnTo>
                  <a:lnTo>
                    <a:pt x="160" y="1090"/>
                  </a:lnTo>
                  <a:lnTo>
                    <a:pt x="148" y="1088"/>
                  </a:lnTo>
                  <a:lnTo>
                    <a:pt x="120" y="1082"/>
                  </a:lnTo>
                  <a:lnTo>
                    <a:pt x="96" y="1072"/>
                  </a:lnTo>
                  <a:lnTo>
                    <a:pt x="74" y="1060"/>
                  </a:lnTo>
                  <a:lnTo>
                    <a:pt x="52" y="1044"/>
                  </a:lnTo>
                  <a:lnTo>
                    <a:pt x="36" y="1026"/>
                  </a:lnTo>
                  <a:lnTo>
                    <a:pt x="22" y="1008"/>
                  </a:lnTo>
                  <a:lnTo>
                    <a:pt x="0" y="1020"/>
                  </a:lnTo>
                  <a:lnTo>
                    <a:pt x="18" y="1048"/>
                  </a:lnTo>
                  <a:lnTo>
                    <a:pt x="40" y="1072"/>
                  </a:lnTo>
                  <a:lnTo>
                    <a:pt x="66" y="1092"/>
                  </a:lnTo>
                  <a:lnTo>
                    <a:pt x="92" y="1110"/>
                  </a:lnTo>
                  <a:lnTo>
                    <a:pt x="122" y="1124"/>
                  </a:lnTo>
                  <a:lnTo>
                    <a:pt x="152" y="1134"/>
                  </a:lnTo>
                  <a:lnTo>
                    <a:pt x="182" y="1140"/>
                  </a:lnTo>
                  <a:lnTo>
                    <a:pt x="214" y="1142"/>
                  </a:lnTo>
                  <a:lnTo>
                    <a:pt x="246" y="1138"/>
                  </a:lnTo>
                  <a:lnTo>
                    <a:pt x="278" y="1132"/>
                  </a:lnTo>
                  <a:lnTo>
                    <a:pt x="310" y="1120"/>
                  </a:lnTo>
                  <a:lnTo>
                    <a:pt x="340" y="1106"/>
                  </a:lnTo>
                  <a:lnTo>
                    <a:pt x="368" y="1090"/>
                  </a:lnTo>
                  <a:lnTo>
                    <a:pt x="380" y="1080"/>
                  </a:lnTo>
                  <a:lnTo>
                    <a:pt x="392" y="1068"/>
                  </a:lnTo>
                  <a:lnTo>
                    <a:pt x="402" y="1058"/>
                  </a:lnTo>
                  <a:lnTo>
                    <a:pt x="410" y="1046"/>
                  </a:lnTo>
                  <a:lnTo>
                    <a:pt x="418" y="1032"/>
                  </a:lnTo>
                  <a:lnTo>
                    <a:pt x="424" y="1018"/>
                  </a:lnTo>
                  <a:lnTo>
                    <a:pt x="428" y="1000"/>
                  </a:lnTo>
                  <a:lnTo>
                    <a:pt x="432" y="984"/>
                  </a:lnTo>
                  <a:lnTo>
                    <a:pt x="432" y="966"/>
                  </a:lnTo>
                  <a:lnTo>
                    <a:pt x="432" y="950"/>
                  </a:lnTo>
                  <a:lnTo>
                    <a:pt x="430" y="934"/>
                  </a:lnTo>
                  <a:lnTo>
                    <a:pt x="428" y="918"/>
                  </a:lnTo>
                  <a:lnTo>
                    <a:pt x="420" y="888"/>
                  </a:lnTo>
                  <a:lnTo>
                    <a:pt x="408" y="860"/>
                  </a:lnTo>
                  <a:lnTo>
                    <a:pt x="392" y="838"/>
                  </a:lnTo>
                  <a:lnTo>
                    <a:pt x="376" y="818"/>
                  </a:lnTo>
                  <a:lnTo>
                    <a:pt x="360" y="804"/>
                  </a:lnTo>
                  <a:lnTo>
                    <a:pt x="180" y="670"/>
                  </a:lnTo>
                  <a:lnTo>
                    <a:pt x="170" y="662"/>
                  </a:lnTo>
                  <a:lnTo>
                    <a:pt x="162" y="654"/>
                  </a:lnTo>
                  <a:lnTo>
                    <a:pt x="156" y="646"/>
                  </a:lnTo>
                  <a:lnTo>
                    <a:pt x="150" y="638"/>
                  </a:lnTo>
                  <a:lnTo>
                    <a:pt x="148" y="630"/>
                  </a:lnTo>
                  <a:lnTo>
                    <a:pt x="144" y="622"/>
                  </a:lnTo>
                  <a:lnTo>
                    <a:pt x="144" y="604"/>
                  </a:lnTo>
                  <a:lnTo>
                    <a:pt x="144" y="594"/>
                  </a:lnTo>
                  <a:lnTo>
                    <a:pt x="146" y="582"/>
                  </a:lnTo>
                  <a:lnTo>
                    <a:pt x="150" y="572"/>
                  </a:lnTo>
                  <a:lnTo>
                    <a:pt x="154" y="564"/>
                  </a:lnTo>
                  <a:lnTo>
                    <a:pt x="166" y="548"/>
                  </a:lnTo>
                  <a:lnTo>
                    <a:pt x="180" y="536"/>
                  </a:lnTo>
                  <a:lnTo>
                    <a:pt x="198" y="528"/>
                  </a:lnTo>
                  <a:lnTo>
                    <a:pt x="214" y="522"/>
                  </a:lnTo>
                  <a:lnTo>
                    <a:pt x="232" y="516"/>
                  </a:lnTo>
                  <a:lnTo>
                    <a:pt x="248" y="516"/>
                  </a:lnTo>
                  <a:lnTo>
                    <a:pt x="264" y="516"/>
                  </a:lnTo>
                  <a:lnTo>
                    <a:pt x="278" y="520"/>
                  </a:lnTo>
                  <a:lnTo>
                    <a:pt x="292" y="524"/>
                  </a:lnTo>
                  <a:lnTo>
                    <a:pt x="304" y="530"/>
                  </a:lnTo>
                  <a:lnTo>
                    <a:pt x="316" y="538"/>
                  </a:lnTo>
                  <a:lnTo>
                    <a:pt x="328" y="548"/>
                  </a:lnTo>
                  <a:lnTo>
                    <a:pt x="338" y="558"/>
                  </a:lnTo>
                  <a:lnTo>
                    <a:pt x="348" y="572"/>
                  </a:lnTo>
                  <a:lnTo>
                    <a:pt x="356" y="586"/>
                  </a:lnTo>
                  <a:lnTo>
                    <a:pt x="364" y="600"/>
                  </a:lnTo>
                  <a:lnTo>
                    <a:pt x="370" y="616"/>
                  </a:lnTo>
                  <a:lnTo>
                    <a:pt x="376" y="632"/>
                  </a:lnTo>
                  <a:lnTo>
                    <a:pt x="380" y="650"/>
                  </a:lnTo>
                  <a:lnTo>
                    <a:pt x="382" y="668"/>
                  </a:lnTo>
                  <a:lnTo>
                    <a:pt x="386" y="708"/>
                  </a:lnTo>
                  <a:lnTo>
                    <a:pt x="444" y="708"/>
                  </a:lnTo>
                  <a:lnTo>
                    <a:pt x="444" y="914"/>
                  </a:lnTo>
                  <a:lnTo>
                    <a:pt x="444" y="942"/>
                  </a:lnTo>
                  <a:lnTo>
                    <a:pt x="450" y="966"/>
                  </a:lnTo>
                  <a:lnTo>
                    <a:pt x="458" y="988"/>
                  </a:lnTo>
                  <a:lnTo>
                    <a:pt x="468" y="1006"/>
                  </a:lnTo>
                  <a:lnTo>
                    <a:pt x="476" y="1014"/>
                  </a:lnTo>
                  <a:lnTo>
                    <a:pt x="484" y="1020"/>
                  </a:lnTo>
                  <a:lnTo>
                    <a:pt x="492" y="1026"/>
                  </a:lnTo>
                  <a:lnTo>
                    <a:pt x="502" y="1032"/>
                  </a:lnTo>
                  <a:lnTo>
                    <a:pt x="512" y="1036"/>
                  </a:lnTo>
                  <a:lnTo>
                    <a:pt x="522" y="1040"/>
                  </a:lnTo>
                  <a:lnTo>
                    <a:pt x="534" y="1042"/>
                  </a:lnTo>
                  <a:lnTo>
                    <a:pt x="546" y="1042"/>
                  </a:lnTo>
                  <a:lnTo>
                    <a:pt x="562" y="1042"/>
                  </a:lnTo>
                  <a:lnTo>
                    <a:pt x="580" y="1042"/>
                  </a:lnTo>
                  <a:lnTo>
                    <a:pt x="596" y="1040"/>
                  </a:lnTo>
                  <a:lnTo>
                    <a:pt x="614" y="1034"/>
                  </a:lnTo>
                  <a:lnTo>
                    <a:pt x="632" y="1028"/>
                  </a:lnTo>
                  <a:lnTo>
                    <a:pt x="648" y="1018"/>
                  </a:lnTo>
                  <a:lnTo>
                    <a:pt x="664" y="1008"/>
                  </a:lnTo>
                  <a:lnTo>
                    <a:pt x="676" y="994"/>
                  </a:lnTo>
                  <a:lnTo>
                    <a:pt x="682" y="1004"/>
                  </a:lnTo>
                  <a:lnTo>
                    <a:pt x="690" y="1014"/>
                  </a:lnTo>
                  <a:lnTo>
                    <a:pt x="700" y="1022"/>
                  </a:lnTo>
                  <a:lnTo>
                    <a:pt x="712" y="1030"/>
                  </a:lnTo>
                  <a:lnTo>
                    <a:pt x="724" y="1036"/>
                  </a:lnTo>
                  <a:lnTo>
                    <a:pt x="738" y="1040"/>
                  </a:lnTo>
                  <a:lnTo>
                    <a:pt x="754" y="1044"/>
                  </a:lnTo>
                  <a:lnTo>
                    <a:pt x="772" y="1044"/>
                  </a:lnTo>
                  <a:lnTo>
                    <a:pt x="806" y="1040"/>
                  </a:lnTo>
                  <a:lnTo>
                    <a:pt x="822" y="1034"/>
                  </a:lnTo>
                  <a:lnTo>
                    <a:pt x="840" y="1028"/>
                  </a:lnTo>
                  <a:lnTo>
                    <a:pt x="856" y="1020"/>
                  </a:lnTo>
                  <a:lnTo>
                    <a:pt x="872" y="1010"/>
                  </a:lnTo>
                  <a:lnTo>
                    <a:pt x="888" y="998"/>
                  </a:lnTo>
                  <a:lnTo>
                    <a:pt x="902" y="984"/>
                  </a:lnTo>
                  <a:lnTo>
                    <a:pt x="910" y="1000"/>
                  </a:lnTo>
                  <a:lnTo>
                    <a:pt x="918" y="1012"/>
                  </a:lnTo>
                  <a:lnTo>
                    <a:pt x="928" y="1022"/>
                  </a:lnTo>
                  <a:lnTo>
                    <a:pt x="938" y="1030"/>
                  </a:lnTo>
                  <a:lnTo>
                    <a:pt x="950" y="1038"/>
                  </a:lnTo>
                  <a:lnTo>
                    <a:pt x="962" y="1042"/>
                  </a:lnTo>
                  <a:lnTo>
                    <a:pt x="976" y="1044"/>
                  </a:lnTo>
                  <a:lnTo>
                    <a:pt x="988" y="1044"/>
                  </a:lnTo>
                  <a:lnTo>
                    <a:pt x="1000" y="1042"/>
                  </a:lnTo>
                  <a:lnTo>
                    <a:pt x="1014" y="1040"/>
                  </a:lnTo>
                  <a:lnTo>
                    <a:pt x="1026" y="1034"/>
                  </a:lnTo>
                  <a:lnTo>
                    <a:pt x="1038" y="1026"/>
                  </a:lnTo>
                  <a:lnTo>
                    <a:pt x="1048" y="1016"/>
                  </a:lnTo>
                  <a:lnTo>
                    <a:pt x="1058" y="1006"/>
                  </a:lnTo>
                  <a:lnTo>
                    <a:pt x="1064" y="994"/>
                  </a:lnTo>
                  <a:lnTo>
                    <a:pt x="1070" y="980"/>
                  </a:lnTo>
                  <a:lnTo>
                    <a:pt x="1058" y="984"/>
                  </a:lnTo>
                  <a:lnTo>
                    <a:pt x="1050" y="986"/>
                  </a:lnTo>
                  <a:lnTo>
                    <a:pt x="1040" y="986"/>
                  </a:lnTo>
                  <a:lnTo>
                    <a:pt x="1034" y="982"/>
                  </a:lnTo>
                  <a:lnTo>
                    <a:pt x="1028" y="976"/>
                  </a:lnTo>
                  <a:lnTo>
                    <a:pt x="1026" y="970"/>
                  </a:lnTo>
                  <a:lnTo>
                    <a:pt x="1022" y="960"/>
                  </a:lnTo>
                  <a:lnTo>
                    <a:pt x="1022" y="948"/>
                  </a:lnTo>
                  <a:close/>
                  <a:moveTo>
                    <a:pt x="900" y="924"/>
                  </a:moveTo>
                  <a:lnTo>
                    <a:pt x="900" y="924"/>
                  </a:lnTo>
                  <a:lnTo>
                    <a:pt x="900" y="940"/>
                  </a:lnTo>
                  <a:lnTo>
                    <a:pt x="896" y="952"/>
                  </a:lnTo>
                  <a:lnTo>
                    <a:pt x="892" y="962"/>
                  </a:lnTo>
                  <a:lnTo>
                    <a:pt x="884" y="972"/>
                  </a:lnTo>
                  <a:lnTo>
                    <a:pt x="876" y="978"/>
                  </a:lnTo>
                  <a:lnTo>
                    <a:pt x="866" y="984"/>
                  </a:lnTo>
                  <a:lnTo>
                    <a:pt x="854" y="988"/>
                  </a:lnTo>
                  <a:lnTo>
                    <a:pt x="840" y="988"/>
                  </a:lnTo>
                  <a:lnTo>
                    <a:pt x="824" y="988"/>
                  </a:lnTo>
                  <a:lnTo>
                    <a:pt x="810" y="982"/>
                  </a:lnTo>
                  <a:lnTo>
                    <a:pt x="800" y="976"/>
                  </a:lnTo>
                  <a:lnTo>
                    <a:pt x="792" y="968"/>
                  </a:lnTo>
                  <a:lnTo>
                    <a:pt x="784" y="958"/>
                  </a:lnTo>
                  <a:lnTo>
                    <a:pt x="780" y="946"/>
                  </a:lnTo>
                  <a:lnTo>
                    <a:pt x="778" y="934"/>
                  </a:lnTo>
                  <a:lnTo>
                    <a:pt x="778" y="920"/>
                  </a:lnTo>
                  <a:lnTo>
                    <a:pt x="780" y="906"/>
                  </a:lnTo>
                  <a:lnTo>
                    <a:pt x="786" y="890"/>
                  </a:lnTo>
                  <a:lnTo>
                    <a:pt x="796" y="880"/>
                  </a:lnTo>
                  <a:lnTo>
                    <a:pt x="800" y="874"/>
                  </a:lnTo>
                  <a:lnTo>
                    <a:pt x="808" y="872"/>
                  </a:lnTo>
                  <a:lnTo>
                    <a:pt x="840" y="860"/>
                  </a:lnTo>
                  <a:lnTo>
                    <a:pt x="900" y="832"/>
                  </a:lnTo>
                  <a:lnTo>
                    <a:pt x="900" y="924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2702" y="1368"/>
              <a:ext cx="378" cy="396"/>
            </a:xfrm>
            <a:custGeom>
              <a:avLst/>
              <a:gdLst>
                <a:gd name="T0" fmla="*/ 184 w 378"/>
                <a:gd name="T1" fmla="*/ 8 h 396"/>
                <a:gd name="T2" fmla="*/ 260 w 378"/>
                <a:gd name="T3" fmla="*/ 18 h 396"/>
                <a:gd name="T4" fmla="*/ 268 w 378"/>
                <a:gd name="T5" fmla="*/ 10 h 396"/>
                <a:gd name="T6" fmla="*/ 292 w 378"/>
                <a:gd name="T7" fmla="*/ 0 h 396"/>
                <a:gd name="T8" fmla="*/ 324 w 378"/>
                <a:gd name="T9" fmla="*/ 2 h 396"/>
                <a:gd name="T10" fmla="*/ 358 w 378"/>
                <a:gd name="T11" fmla="*/ 14 h 396"/>
                <a:gd name="T12" fmla="*/ 350 w 378"/>
                <a:gd name="T13" fmla="*/ 172 h 396"/>
                <a:gd name="T14" fmla="*/ 338 w 378"/>
                <a:gd name="T15" fmla="*/ 158 h 396"/>
                <a:gd name="T16" fmla="*/ 314 w 378"/>
                <a:gd name="T17" fmla="*/ 136 h 396"/>
                <a:gd name="T18" fmla="*/ 290 w 378"/>
                <a:gd name="T19" fmla="*/ 120 h 396"/>
                <a:gd name="T20" fmla="*/ 262 w 378"/>
                <a:gd name="T21" fmla="*/ 112 h 396"/>
                <a:gd name="T22" fmla="*/ 250 w 378"/>
                <a:gd name="T23" fmla="*/ 110 h 396"/>
                <a:gd name="T24" fmla="*/ 226 w 378"/>
                <a:gd name="T25" fmla="*/ 114 h 396"/>
                <a:gd name="T26" fmla="*/ 204 w 378"/>
                <a:gd name="T27" fmla="*/ 128 h 396"/>
                <a:gd name="T28" fmla="*/ 190 w 378"/>
                <a:gd name="T29" fmla="*/ 150 h 396"/>
                <a:gd name="T30" fmla="*/ 184 w 378"/>
                <a:gd name="T31" fmla="*/ 182 h 396"/>
                <a:gd name="T32" fmla="*/ 184 w 378"/>
                <a:gd name="T33" fmla="*/ 314 h 396"/>
                <a:gd name="T34" fmla="*/ 188 w 378"/>
                <a:gd name="T35" fmla="*/ 342 h 396"/>
                <a:gd name="T36" fmla="*/ 198 w 378"/>
                <a:gd name="T37" fmla="*/ 362 h 396"/>
                <a:gd name="T38" fmla="*/ 216 w 378"/>
                <a:gd name="T39" fmla="*/ 372 h 396"/>
                <a:gd name="T40" fmla="*/ 246 w 378"/>
                <a:gd name="T41" fmla="*/ 378 h 396"/>
                <a:gd name="T42" fmla="*/ 2 w 378"/>
                <a:gd name="T43" fmla="*/ 396 h 396"/>
                <a:gd name="T44" fmla="*/ 2 w 378"/>
                <a:gd name="T45" fmla="*/ 378 h 396"/>
                <a:gd name="T46" fmla="*/ 32 w 378"/>
                <a:gd name="T47" fmla="*/ 374 h 396"/>
                <a:gd name="T48" fmla="*/ 50 w 378"/>
                <a:gd name="T49" fmla="*/ 362 h 396"/>
                <a:gd name="T50" fmla="*/ 60 w 378"/>
                <a:gd name="T51" fmla="*/ 344 h 396"/>
                <a:gd name="T52" fmla="*/ 64 w 378"/>
                <a:gd name="T53" fmla="*/ 314 h 396"/>
                <a:gd name="T54" fmla="*/ 64 w 378"/>
                <a:gd name="T55" fmla="*/ 80 h 396"/>
                <a:gd name="T56" fmla="*/ 60 w 378"/>
                <a:gd name="T57" fmla="*/ 52 h 396"/>
                <a:gd name="T58" fmla="*/ 48 w 378"/>
                <a:gd name="T59" fmla="*/ 36 h 396"/>
                <a:gd name="T60" fmla="*/ 28 w 378"/>
                <a:gd name="T61" fmla="*/ 26 h 396"/>
                <a:gd name="T62" fmla="*/ 0 w 378"/>
                <a:gd name="T63" fmla="*/ 24 h 3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8"/>
                <a:gd name="T97" fmla="*/ 0 h 396"/>
                <a:gd name="T98" fmla="*/ 378 w 378"/>
                <a:gd name="T99" fmla="*/ 396 h 39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8" h="396">
                  <a:moveTo>
                    <a:pt x="0" y="8"/>
                  </a:moveTo>
                  <a:lnTo>
                    <a:pt x="184" y="8"/>
                  </a:lnTo>
                  <a:lnTo>
                    <a:pt x="184" y="108"/>
                  </a:lnTo>
                  <a:lnTo>
                    <a:pt x="260" y="18"/>
                  </a:lnTo>
                  <a:lnTo>
                    <a:pt x="268" y="10"/>
                  </a:lnTo>
                  <a:lnTo>
                    <a:pt x="280" y="4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2"/>
                  </a:lnTo>
                  <a:lnTo>
                    <a:pt x="340" y="6"/>
                  </a:lnTo>
                  <a:lnTo>
                    <a:pt x="358" y="14"/>
                  </a:lnTo>
                  <a:lnTo>
                    <a:pt x="378" y="28"/>
                  </a:lnTo>
                  <a:lnTo>
                    <a:pt x="350" y="172"/>
                  </a:lnTo>
                  <a:lnTo>
                    <a:pt x="338" y="158"/>
                  </a:lnTo>
                  <a:lnTo>
                    <a:pt x="326" y="146"/>
                  </a:lnTo>
                  <a:lnTo>
                    <a:pt x="314" y="136"/>
                  </a:lnTo>
                  <a:lnTo>
                    <a:pt x="302" y="126"/>
                  </a:lnTo>
                  <a:lnTo>
                    <a:pt x="290" y="120"/>
                  </a:lnTo>
                  <a:lnTo>
                    <a:pt x="276" y="114"/>
                  </a:lnTo>
                  <a:lnTo>
                    <a:pt x="262" y="112"/>
                  </a:lnTo>
                  <a:lnTo>
                    <a:pt x="250" y="110"/>
                  </a:lnTo>
                  <a:lnTo>
                    <a:pt x="238" y="112"/>
                  </a:lnTo>
                  <a:lnTo>
                    <a:pt x="226" y="114"/>
                  </a:lnTo>
                  <a:lnTo>
                    <a:pt x="214" y="120"/>
                  </a:lnTo>
                  <a:lnTo>
                    <a:pt x="204" y="128"/>
                  </a:lnTo>
                  <a:lnTo>
                    <a:pt x="196" y="138"/>
                  </a:lnTo>
                  <a:lnTo>
                    <a:pt x="190" y="150"/>
                  </a:lnTo>
                  <a:lnTo>
                    <a:pt x="186" y="164"/>
                  </a:lnTo>
                  <a:lnTo>
                    <a:pt x="184" y="182"/>
                  </a:lnTo>
                  <a:lnTo>
                    <a:pt x="184" y="314"/>
                  </a:lnTo>
                  <a:lnTo>
                    <a:pt x="186" y="330"/>
                  </a:lnTo>
                  <a:lnTo>
                    <a:pt x="188" y="342"/>
                  </a:lnTo>
                  <a:lnTo>
                    <a:pt x="192" y="354"/>
                  </a:lnTo>
                  <a:lnTo>
                    <a:pt x="198" y="362"/>
                  </a:lnTo>
                  <a:lnTo>
                    <a:pt x="206" y="368"/>
                  </a:lnTo>
                  <a:lnTo>
                    <a:pt x="216" y="372"/>
                  </a:lnTo>
                  <a:lnTo>
                    <a:pt x="230" y="376"/>
                  </a:lnTo>
                  <a:lnTo>
                    <a:pt x="246" y="378"/>
                  </a:lnTo>
                  <a:lnTo>
                    <a:pt x="246" y="396"/>
                  </a:lnTo>
                  <a:lnTo>
                    <a:pt x="2" y="396"/>
                  </a:lnTo>
                  <a:lnTo>
                    <a:pt x="2" y="378"/>
                  </a:lnTo>
                  <a:lnTo>
                    <a:pt x="18" y="376"/>
                  </a:lnTo>
                  <a:lnTo>
                    <a:pt x="32" y="374"/>
                  </a:lnTo>
                  <a:lnTo>
                    <a:pt x="42" y="368"/>
                  </a:lnTo>
                  <a:lnTo>
                    <a:pt x="50" y="362"/>
                  </a:lnTo>
                  <a:lnTo>
                    <a:pt x="56" y="354"/>
                  </a:lnTo>
                  <a:lnTo>
                    <a:pt x="60" y="344"/>
                  </a:lnTo>
                  <a:lnTo>
                    <a:pt x="62" y="330"/>
                  </a:lnTo>
                  <a:lnTo>
                    <a:pt x="64" y="314"/>
                  </a:lnTo>
                  <a:lnTo>
                    <a:pt x="64" y="80"/>
                  </a:lnTo>
                  <a:lnTo>
                    <a:pt x="62" y="66"/>
                  </a:lnTo>
                  <a:lnTo>
                    <a:pt x="60" y="52"/>
                  </a:lnTo>
                  <a:lnTo>
                    <a:pt x="56" y="44"/>
                  </a:lnTo>
                  <a:lnTo>
                    <a:pt x="48" y="36"/>
                  </a:lnTo>
                  <a:lnTo>
                    <a:pt x="40" y="30"/>
                  </a:lnTo>
                  <a:lnTo>
                    <a:pt x="28" y="26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3430" y="2408"/>
              <a:ext cx="168" cy="198"/>
            </a:xfrm>
            <a:custGeom>
              <a:avLst/>
              <a:gdLst>
                <a:gd name="T0" fmla="*/ 94 w 168"/>
                <a:gd name="T1" fmla="*/ 116 h 198"/>
                <a:gd name="T2" fmla="*/ 128 w 168"/>
                <a:gd name="T3" fmla="*/ 32 h 198"/>
                <a:gd name="T4" fmla="*/ 128 w 168"/>
                <a:gd name="T5" fmla="*/ 32 h 198"/>
                <a:gd name="T6" fmla="*/ 132 w 168"/>
                <a:gd name="T7" fmla="*/ 22 h 198"/>
                <a:gd name="T8" fmla="*/ 132 w 168"/>
                <a:gd name="T9" fmla="*/ 16 h 198"/>
                <a:gd name="T10" fmla="*/ 130 w 168"/>
                <a:gd name="T11" fmla="*/ 12 h 198"/>
                <a:gd name="T12" fmla="*/ 126 w 168"/>
                <a:gd name="T13" fmla="*/ 8 h 198"/>
                <a:gd name="T14" fmla="*/ 122 w 168"/>
                <a:gd name="T15" fmla="*/ 6 h 198"/>
                <a:gd name="T16" fmla="*/ 116 w 168"/>
                <a:gd name="T17" fmla="*/ 4 h 198"/>
                <a:gd name="T18" fmla="*/ 104 w 168"/>
                <a:gd name="T19" fmla="*/ 4 h 198"/>
                <a:gd name="T20" fmla="*/ 104 w 168"/>
                <a:gd name="T21" fmla="*/ 0 h 198"/>
                <a:gd name="T22" fmla="*/ 168 w 168"/>
                <a:gd name="T23" fmla="*/ 0 h 198"/>
                <a:gd name="T24" fmla="*/ 168 w 168"/>
                <a:gd name="T25" fmla="*/ 4 h 198"/>
                <a:gd name="T26" fmla="*/ 168 w 168"/>
                <a:gd name="T27" fmla="*/ 4 h 198"/>
                <a:gd name="T28" fmla="*/ 162 w 168"/>
                <a:gd name="T29" fmla="*/ 6 h 198"/>
                <a:gd name="T30" fmla="*/ 154 w 168"/>
                <a:gd name="T31" fmla="*/ 10 h 198"/>
                <a:gd name="T32" fmla="*/ 146 w 168"/>
                <a:gd name="T33" fmla="*/ 16 h 198"/>
                <a:gd name="T34" fmla="*/ 138 w 168"/>
                <a:gd name="T35" fmla="*/ 30 h 198"/>
                <a:gd name="T36" fmla="*/ 84 w 168"/>
                <a:gd name="T37" fmla="*/ 158 h 198"/>
                <a:gd name="T38" fmla="*/ 84 w 168"/>
                <a:gd name="T39" fmla="*/ 158 h 198"/>
                <a:gd name="T40" fmla="*/ 76 w 168"/>
                <a:gd name="T41" fmla="*/ 178 h 198"/>
                <a:gd name="T42" fmla="*/ 66 w 168"/>
                <a:gd name="T43" fmla="*/ 190 h 198"/>
                <a:gd name="T44" fmla="*/ 56 w 168"/>
                <a:gd name="T45" fmla="*/ 196 h 198"/>
                <a:gd name="T46" fmla="*/ 46 w 168"/>
                <a:gd name="T47" fmla="*/ 198 h 198"/>
                <a:gd name="T48" fmla="*/ 38 w 168"/>
                <a:gd name="T49" fmla="*/ 194 h 198"/>
                <a:gd name="T50" fmla="*/ 32 w 168"/>
                <a:gd name="T51" fmla="*/ 188 h 198"/>
                <a:gd name="T52" fmla="*/ 28 w 168"/>
                <a:gd name="T53" fmla="*/ 182 h 198"/>
                <a:gd name="T54" fmla="*/ 28 w 168"/>
                <a:gd name="T55" fmla="*/ 172 h 198"/>
                <a:gd name="T56" fmla="*/ 28 w 168"/>
                <a:gd name="T57" fmla="*/ 172 h 198"/>
                <a:gd name="T58" fmla="*/ 28 w 168"/>
                <a:gd name="T59" fmla="*/ 168 h 198"/>
                <a:gd name="T60" fmla="*/ 30 w 168"/>
                <a:gd name="T61" fmla="*/ 162 h 198"/>
                <a:gd name="T62" fmla="*/ 32 w 168"/>
                <a:gd name="T63" fmla="*/ 160 h 198"/>
                <a:gd name="T64" fmla="*/ 36 w 168"/>
                <a:gd name="T65" fmla="*/ 156 h 198"/>
                <a:gd name="T66" fmla="*/ 44 w 168"/>
                <a:gd name="T67" fmla="*/ 154 h 198"/>
                <a:gd name="T68" fmla="*/ 52 w 168"/>
                <a:gd name="T69" fmla="*/ 156 h 198"/>
                <a:gd name="T70" fmla="*/ 52 w 168"/>
                <a:gd name="T71" fmla="*/ 156 h 198"/>
                <a:gd name="T72" fmla="*/ 56 w 168"/>
                <a:gd name="T73" fmla="*/ 160 h 198"/>
                <a:gd name="T74" fmla="*/ 58 w 168"/>
                <a:gd name="T75" fmla="*/ 166 h 198"/>
                <a:gd name="T76" fmla="*/ 64 w 168"/>
                <a:gd name="T77" fmla="*/ 172 h 198"/>
                <a:gd name="T78" fmla="*/ 66 w 168"/>
                <a:gd name="T79" fmla="*/ 174 h 198"/>
                <a:gd name="T80" fmla="*/ 70 w 168"/>
                <a:gd name="T81" fmla="*/ 172 h 198"/>
                <a:gd name="T82" fmla="*/ 74 w 168"/>
                <a:gd name="T83" fmla="*/ 166 h 198"/>
                <a:gd name="T84" fmla="*/ 78 w 168"/>
                <a:gd name="T85" fmla="*/ 154 h 198"/>
                <a:gd name="T86" fmla="*/ 22 w 168"/>
                <a:gd name="T87" fmla="*/ 30 h 198"/>
                <a:gd name="T88" fmla="*/ 22 w 168"/>
                <a:gd name="T89" fmla="*/ 30 h 198"/>
                <a:gd name="T90" fmla="*/ 18 w 168"/>
                <a:gd name="T91" fmla="*/ 22 h 198"/>
                <a:gd name="T92" fmla="*/ 14 w 168"/>
                <a:gd name="T93" fmla="*/ 14 h 198"/>
                <a:gd name="T94" fmla="*/ 8 w 168"/>
                <a:gd name="T95" fmla="*/ 8 h 198"/>
                <a:gd name="T96" fmla="*/ 4 w 168"/>
                <a:gd name="T97" fmla="*/ 4 h 198"/>
                <a:gd name="T98" fmla="*/ 0 w 168"/>
                <a:gd name="T99" fmla="*/ 4 h 198"/>
                <a:gd name="T100" fmla="*/ 0 w 168"/>
                <a:gd name="T101" fmla="*/ 0 h 198"/>
                <a:gd name="T102" fmla="*/ 76 w 168"/>
                <a:gd name="T103" fmla="*/ 0 h 198"/>
                <a:gd name="T104" fmla="*/ 76 w 168"/>
                <a:gd name="T105" fmla="*/ 4 h 198"/>
                <a:gd name="T106" fmla="*/ 76 w 168"/>
                <a:gd name="T107" fmla="*/ 4 h 198"/>
                <a:gd name="T108" fmla="*/ 70 w 168"/>
                <a:gd name="T109" fmla="*/ 4 h 198"/>
                <a:gd name="T110" fmla="*/ 62 w 168"/>
                <a:gd name="T111" fmla="*/ 6 h 198"/>
                <a:gd name="T112" fmla="*/ 58 w 168"/>
                <a:gd name="T113" fmla="*/ 8 h 198"/>
                <a:gd name="T114" fmla="*/ 56 w 168"/>
                <a:gd name="T115" fmla="*/ 12 h 198"/>
                <a:gd name="T116" fmla="*/ 56 w 168"/>
                <a:gd name="T117" fmla="*/ 18 h 198"/>
                <a:gd name="T118" fmla="*/ 58 w 168"/>
                <a:gd name="T119" fmla="*/ 26 h 198"/>
                <a:gd name="T120" fmla="*/ 94 w 168"/>
                <a:gd name="T121" fmla="*/ 116 h 1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8"/>
                <a:gd name="T184" fmla="*/ 0 h 198"/>
                <a:gd name="T185" fmla="*/ 168 w 168"/>
                <a:gd name="T186" fmla="*/ 198 h 1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8" h="198">
                  <a:moveTo>
                    <a:pt x="94" y="116"/>
                  </a:moveTo>
                  <a:lnTo>
                    <a:pt x="128" y="32"/>
                  </a:lnTo>
                  <a:lnTo>
                    <a:pt x="132" y="22"/>
                  </a:lnTo>
                  <a:lnTo>
                    <a:pt x="132" y="16"/>
                  </a:lnTo>
                  <a:lnTo>
                    <a:pt x="130" y="12"/>
                  </a:lnTo>
                  <a:lnTo>
                    <a:pt x="126" y="8"/>
                  </a:lnTo>
                  <a:lnTo>
                    <a:pt x="122" y="6"/>
                  </a:lnTo>
                  <a:lnTo>
                    <a:pt x="116" y="4"/>
                  </a:lnTo>
                  <a:lnTo>
                    <a:pt x="104" y="4"/>
                  </a:lnTo>
                  <a:lnTo>
                    <a:pt x="104" y="0"/>
                  </a:lnTo>
                  <a:lnTo>
                    <a:pt x="168" y="0"/>
                  </a:lnTo>
                  <a:lnTo>
                    <a:pt x="168" y="4"/>
                  </a:lnTo>
                  <a:lnTo>
                    <a:pt x="162" y="6"/>
                  </a:lnTo>
                  <a:lnTo>
                    <a:pt x="154" y="10"/>
                  </a:lnTo>
                  <a:lnTo>
                    <a:pt x="146" y="16"/>
                  </a:lnTo>
                  <a:lnTo>
                    <a:pt x="138" y="30"/>
                  </a:lnTo>
                  <a:lnTo>
                    <a:pt x="84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6" y="196"/>
                  </a:lnTo>
                  <a:lnTo>
                    <a:pt x="46" y="198"/>
                  </a:lnTo>
                  <a:lnTo>
                    <a:pt x="38" y="194"/>
                  </a:lnTo>
                  <a:lnTo>
                    <a:pt x="32" y="188"/>
                  </a:lnTo>
                  <a:lnTo>
                    <a:pt x="28" y="182"/>
                  </a:lnTo>
                  <a:lnTo>
                    <a:pt x="28" y="172"/>
                  </a:lnTo>
                  <a:lnTo>
                    <a:pt x="28" y="168"/>
                  </a:lnTo>
                  <a:lnTo>
                    <a:pt x="30" y="162"/>
                  </a:lnTo>
                  <a:lnTo>
                    <a:pt x="32" y="160"/>
                  </a:lnTo>
                  <a:lnTo>
                    <a:pt x="36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6" y="160"/>
                  </a:lnTo>
                  <a:lnTo>
                    <a:pt x="58" y="166"/>
                  </a:lnTo>
                  <a:lnTo>
                    <a:pt x="64" y="172"/>
                  </a:lnTo>
                  <a:lnTo>
                    <a:pt x="66" y="174"/>
                  </a:lnTo>
                  <a:lnTo>
                    <a:pt x="70" y="172"/>
                  </a:lnTo>
                  <a:lnTo>
                    <a:pt x="74" y="166"/>
                  </a:lnTo>
                  <a:lnTo>
                    <a:pt x="78" y="154"/>
                  </a:lnTo>
                  <a:lnTo>
                    <a:pt x="22" y="30"/>
                  </a:lnTo>
                  <a:lnTo>
                    <a:pt x="18" y="22"/>
                  </a:lnTo>
                  <a:lnTo>
                    <a:pt x="14" y="14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4"/>
                  </a:lnTo>
                  <a:lnTo>
                    <a:pt x="70" y="4"/>
                  </a:lnTo>
                  <a:lnTo>
                    <a:pt x="62" y="6"/>
                  </a:lnTo>
                  <a:lnTo>
                    <a:pt x="58" y="8"/>
                  </a:lnTo>
                  <a:lnTo>
                    <a:pt x="56" y="12"/>
                  </a:lnTo>
                  <a:lnTo>
                    <a:pt x="56" y="18"/>
                  </a:lnTo>
                  <a:lnTo>
                    <a:pt x="58" y="26"/>
                  </a:lnTo>
                  <a:lnTo>
                    <a:pt x="94" y="116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3334" y="2372"/>
              <a:ext cx="104" cy="186"/>
            </a:xfrm>
            <a:custGeom>
              <a:avLst/>
              <a:gdLst>
                <a:gd name="T0" fmla="*/ 0 w 104"/>
                <a:gd name="T1" fmla="*/ 50 h 186"/>
                <a:gd name="T2" fmla="*/ 50 w 104"/>
                <a:gd name="T3" fmla="*/ 0 h 186"/>
                <a:gd name="T4" fmla="*/ 50 w 104"/>
                <a:gd name="T5" fmla="*/ 34 h 186"/>
                <a:gd name="T6" fmla="*/ 96 w 104"/>
                <a:gd name="T7" fmla="*/ 34 h 186"/>
                <a:gd name="T8" fmla="*/ 94 w 104"/>
                <a:gd name="T9" fmla="*/ 50 h 186"/>
                <a:gd name="T10" fmla="*/ 50 w 104"/>
                <a:gd name="T11" fmla="*/ 50 h 186"/>
                <a:gd name="T12" fmla="*/ 50 w 104"/>
                <a:gd name="T13" fmla="*/ 142 h 186"/>
                <a:gd name="T14" fmla="*/ 50 w 104"/>
                <a:gd name="T15" fmla="*/ 142 h 186"/>
                <a:gd name="T16" fmla="*/ 50 w 104"/>
                <a:gd name="T17" fmla="*/ 152 h 186"/>
                <a:gd name="T18" fmla="*/ 54 w 104"/>
                <a:gd name="T19" fmla="*/ 158 h 186"/>
                <a:gd name="T20" fmla="*/ 58 w 104"/>
                <a:gd name="T21" fmla="*/ 164 h 186"/>
                <a:gd name="T22" fmla="*/ 66 w 104"/>
                <a:gd name="T23" fmla="*/ 168 h 186"/>
                <a:gd name="T24" fmla="*/ 72 w 104"/>
                <a:gd name="T25" fmla="*/ 168 h 186"/>
                <a:gd name="T26" fmla="*/ 82 w 104"/>
                <a:gd name="T27" fmla="*/ 168 h 186"/>
                <a:gd name="T28" fmla="*/ 92 w 104"/>
                <a:gd name="T29" fmla="*/ 162 h 186"/>
                <a:gd name="T30" fmla="*/ 102 w 104"/>
                <a:gd name="T31" fmla="*/ 154 h 186"/>
                <a:gd name="T32" fmla="*/ 104 w 104"/>
                <a:gd name="T33" fmla="*/ 160 h 186"/>
                <a:gd name="T34" fmla="*/ 104 w 104"/>
                <a:gd name="T35" fmla="*/ 160 h 186"/>
                <a:gd name="T36" fmla="*/ 98 w 104"/>
                <a:gd name="T37" fmla="*/ 168 h 186"/>
                <a:gd name="T38" fmla="*/ 92 w 104"/>
                <a:gd name="T39" fmla="*/ 174 h 186"/>
                <a:gd name="T40" fmla="*/ 78 w 104"/>
                <a:gd name="T41" fmla="*/ 182 h 186"/>
                <a:gd name="T42" fmla="*/ 64 w 104"/>
                <a:gd name="T43" fmla="*/ 186 h 186"/>
                <a:gd name="T44" fmla="*/ 50 w 104"/>
                <a:gd name="T45" fmla="*/ 186 h 186"/>
                <a:gd name="T46" fmla="*/ 36 w 104"/>
                <a:gd name="T47" fmla="*/ 184 h 186"/>
                <a:gd name="T48" fmla="*/ 26 w 104"/>
                <a:gd name="T49" fmla="*/ 178 h 186"/>
                <a:gd name="T50" fmla="*/ 22 w 104"/>
                <a:gd name="T51" fmla="*/ 174 h 186"/>
                <a:gd name="T52" fmla="*/ 18 w 104"/>
                <a:gd name="T53" fmla="*/ 168 h 186"/>
                <a:gd name="T54" fmla="*/ 16 w 104"/>
                <a:gd name="T55" fmla="*/ 162 h 186"/>
                <a:gd name="T56" fmla="*/ 16 w 104"/>
                <a:gd name="T57" fmla="*/ 156 h 186"/>
                <a:gd name="T58" fmla="*/ 16 w 104"/>
                <a:gd name="T59" fmla="*/ 50 h 186"/>
                <a:gd name="T60" fmla="*/ 0 w 104"/>
                <a:gd name="T61" fmla="*/ 50 h 18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4"/>
                <a:gd name="T94" fmla="*/ 0 h 186"/>
                <a:gd name="T95" fmla="*/ 104 w 104"/>
                <a:gd name="T96" fmla="*/ 186 h 18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6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2"/>
                  </a:lnTo>
                  <a:lnTo>
                    <a:pt x="50" y="152"/>
                  </a:lnTo>
                  <a:lnTo>
                    <a:pt x="54" y="158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68"/>
                  </a:lnTo>
                  <a:lnTo>
                    <a:pt x="82" y="168"/>
                  </a:lnTo>
                  <a:lnTo>
                    <a:pt x="92" y="162"/>
                  </a:lnTo>
                  <a:lnTo>
                    <a:pt x="102" y="154"/>
                  </a:lnTo>
                  <a:lnTo>
                    <a:pt x="104" y="160"/>
                  </a:lnTo>
                  <a:lnTo>
                    <a:pt x="98" y="168"/>
                  </a:lnTo>
                  <a:lnTo>
                    <a:pt x="92" y="174"/>
                  </a:lnTo>
                  <a:lnTo>
                    <a:pt x="78" y="182"/>
                  </a:lnTo>
                  <a:lnTo>
                    <a:pt x="64" y="186"/>
                  </a:lnTo>
                  <a:lnTo>
                    <a:pt x="50" y="186"/>
                  </a:lnTo>
                  <a:lnTo>
                    <a:pt x="36" y="184"/>
                  </a:lnTo>
                  <a:lnTo>
                    <a:pt x="26" y="178"/>
                  </a:lnTo>
                  <a:lnTo>
                    <a:pt x="22" y="174"/>
                  </a:lnTo>
                  <a:lnTo>
                    <a:pt x="18" y="168"/>
                  </a:lnTo>
                  <a:lnTo>
                    <a:pt x="16" y="162"/>
                  </a:lnTo>
                  <a:lnTo>
                    <a:pt x="16" y="156"/>
                  </a:lnTo>
                  <a:lnTo>
                    <a:pt x="16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3144" y="2402"/>
              <a:ext cx="112" cy="158"/>
            </a:xfrm>
            <a:custGeom>
              <a:avLst/>
              <a:gdLst>
                <a:gd name="T0" fmla="*/ 8 w 112"/>
                <a:gd name="T1" fmla="*/ 102 h 158"/>
                <a:gd name="T2" fmla="*/ 12 w 112"/>
                <a:gd name="T3" fmla="*/ 114 h 158"/>
                <a:gd name="T4" fmla="*/ 18 w 112"/>
                <a:gd name="T5" fmla="*/ 132 h 158"/>
                <a:gd name="T6" fmla="*/ 30 w 112"/>
                <a:gd name="T7" fmla="*/ 144 h 158"/>
                <a:gd name="T8" fmla="*/ 46 w 112"/>
                <a:gd name="T9" fmla="*/ 150 h 158"/>
                <a:gd name="T10" fmla="*/ 56 w 112"/>
                <a:gd name="T11" fmla="*/ 150 h 158"/>
                <a:gd name="T12" fmla="*/ 74 w 112"/>
                <a:gd name="T13" fmla="*/ 144 h 158"/>
                <a:gd name="T14" fmla="*/ 80 w 112"/>
                <a:gd name="T15" fmla="*/ 124 h 158"/>
                <a:gd name="T16" fmla="*/ 78 w 112"/>
                <a:gd name="T17" fmla="*/ 116 h 158"/>
                <a:gd name="T18" fmla="*/ 62 w 112"/>
                <a:gd name="T19" fmla="*/ 102 h 158"/>
                <a:gd name="T20" fmla="*/ 44 w 112"/>
                <a:gd name="T21" fmla="*/ 94 h 158"/>
                <a:gd name="T22" fmla="*/ 16 w 112"/>
                <a:gd name="T23" fmla="*/ 74 h 158"/>
                <a:gd name="T24" fmla="*/ 6 w 112"/>
                <a:gd name="T25" fmla="*/ 60 h 158"/>
                <a:gd name="T26" fmla="*/ 0 w 112"/>
                <a:gd name="T27" fmla="*/ 42 h 158"/>
                <a:gd name="T28" fmla="*/ 2 w 112"/>
                <a:gd name="T29" fmla="*/ 32 h 158"/>
                <a:gd name="T30" fmla="*/ 10 w 112"/>
                <a:gd name="T31" fmla="*/ 16 h 158"/>
                <a:gd name="T32" fmla="*/ 26 w 112"/>
                <a:gd name="T33" fmla="*/ 6 h 158"/>
                <a:gd name="T34" fmla="*/ 42 w 112"/>
                <a:gd name="T35" fmla="*/ 0 h 158"/>
                <a:gd name="T36" fmla="*/ 50 w 112"/>
                <a:gd name="T37" fmla="*/ 0 h 158"/>
                <a:gd name="T38" fmla="*/ 80 w 112"/>
                <a:gd name="T39" fmla="*/ 4 h 158"/>
                <a:gd name="T40" fmla="*/ 102 w 112"/>
                <a:gd name="T41" fmla="*/ 14 h 158"/>
                <a:gd name="T42" fmla="*/ 96 w 112"/>
                <a:gd name="T43" fmla="*/ 52 h 158"/>
                <a:gd name="T44" fmla="*/ 94 w 112"/>
                <a:gd name="T45" fmla="*/ 38 h 158"/>
                <a:gd name="T46" fmla="*/ 84 w 112"/>
                <a:gd name="T47" fmla="*/ 20 h 158"/>
                <a:gd name="T48" fmla="*/ 72 w 112"/>
                <a:gd name="T49" fmla="*/ 10 h 158"/>
                <a:gd name="T50" fmla="*/ 58 w 112"/>
                <a:gd name="T51" fmla="*/ 8 h 158"/>
                <a:gd name="T52" fmla="*/ 52 w 112"/>
                <a:gd name="T53" fmla="*/ 8 h 158"/>
                <a:gd name="T54" fmla="*/ 42 w 112"/>
                <a:gd name="T55" fmla="*/ 10 h 158"/>
                <a:gd name="T56" fmla="*/ 32 w 112"/>
                <a:gd name="T57" fmla="*/ 22 h 158"/>
                <a:gd name="T58" fmla="*/ 28 w 112"/>
                <a:gd name="T59" fmla="*/ 34 h 158"/>
                <a:gd name="T60" fmla="*/ 34 w 112"/>
                <a:gd name="T61" fmla="*/ 42 h 158"/>
                <a:gd name="T62" fmla="*/ 70 w 112"/>
                <a:gd name="T63" fmla="*/ 64 h 158"/>
                <a:gd name="T64" fmla="*/ 82 w 112"/>
                <a:gd name="T65" fmla="*/ 70 h 158"/>
                <a:gd name="T66" fmla="*/ 102 w 112"/>
                <a:gd name="T67" fmla="*/ 88 h 158"/>
                <a:gd name="T68" fmla="*/ 112 w 112"/>
                <a:gd name="T69" fmla="*/ 104 h 158"/>
                <a:gd name="T70" fmla="*/ 112 w 112"/>
                <a:gd name="T71" fmla="*/ 116 h 158"/>
                <a:gd name="T72" fmla="*/ 106 w 112"/>
                <a:gd name="T73" fmla="*/ 136 h 158"/>
                <a:gd name="T74" fmla="*/ 90 w 112"/>
                <a:gd name="T75" fmla="*/ 150 h 158"/>
                <a:gd name="T76" fmla="*/ 72 w 112"/>
                <a:gd name="T77" fmla="*/ 156 h 158"/>
                <a:gd name="T78" fmla="*/ 54 w 112"/>
                <a:gd name="T79" fmla="*/ 158 h 158"/>
                <a:gd name="T80" fmla="*/ 26 w 112"/>
                <a:gd name="T81" fmla="*/ 154 h 158"/>
                <a:gd name="T82" fmla="*/ 0 w 112"/>
                <a:gd name="T83" fmla="*/ 144 h 15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2"/>
                <a:gd name="T127" fmla="*/ 0 h 158"/>
                <a:gd name="T128" fmla="*/ 112 w 112"/>
                <a:gd name="T129" fmla="*/ 158 h 15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2" h="158">
                  <a:moveTo>
                    <a:pt x="0" y="102"/>
                  </a:moveTo>
                  <a:lnTo>
                    <a:pt x="8" y="102"/>
                  </a:lnTo>
                  <a:lnTo>
                    <a:pt x="12" y="114"/>
                  </a:lnTo>
                  <a:lnTo>
                    <a:pt x="14" y="124"/>
                  </a:lnTo>
                  <a:lnTo>
                    <a:pt x="18" y="132"/>
                  </a:lnTo>
                  <a:lnTo>
                    <a:pt x="24" y="138"/>
                  </a:lnTo>
                  <a:lnTo>
                    <a:pt x="30" y="144"/>
                  </a:lnTo>
                  <a:lnTo>
                    <a:pt x="38" y="148"/>
                  </a:lnTo>
                  <a:lnTo>
                    <a:pt x="46" y="150"/>
                  </a:lnTo>
                  <a:lnTo>
                    <a:pt x="56" y="150"/>
                  </a:lnTo>
                  <a:lnTo>
                    <a:pt x="66" y="148"/>
                  </a:lnTo>
                  <a:lnTo>
                    <a:pt x="74" y="144"/>
                  </a:lnTo>
                  <a:lnTo>
                    <a:pt x="78" y="134"/>
                  </a:lnTo>
                  <a:lnTo>
                    <a:pt x="80" y="124"/>
                  </a:lnTo>
                  <a:lnTo>
                    <a:pt x="78" y="116"/>
                  </a:lnTo>
                  <a:lnTo>
                    <a:pt x="74" y="110"/>
                  </a:lnTo>
                  <a:lnTo>
                    <a:pt x="62" y="102"/>
                  </a:lnTo>
                  <a:lnTo>
                    <a:pt x="44" y="94"/>
                  </a:lnTo>
                  <a:lnTo>
                    <a:pt x="30" y="86"/>
                  </a:lnTo>
                  <a:lnTo>
                    <a:pt x="16" y="74"/>
                  </a:lnTo>
                  <a:lnTo>
                    <a:pt x="10" y="68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6" y="24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6" y="6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80" y="4"/>
                  </a:lnTo>
                  <a:lnTo>
                    <a:pt x="90" y="8"/>
                  </a:lnTo>
                  <a:lnTo>
                    <a:pt x="102" y="14"/>
                  </a:lnTo>
                  <a:lnTo>
                    <a:pt x="104" y="52"/>
                  </a:lnTo>
                  <a:lnTo>
                    <a:pt x="96" y="52"/>
                  </a:lnTo>
                  <a:lnTo>
                    <a:pt x="94" y="38"/>
                  </a:lnTo>
                  <a:lnTo>
                    <a:pt x="90" y="26"/>
                  </a:lnTo>
                  <a:lnTo>
                    <a:pt x="84" y="20"/>
                  </a:lnTo>
                  <a:lnTo>
                    <a:pt x="78" y="14"/>
                  </a:lnTo>
                  <a:lnTo>
                    <a:pt x="72" y="10"/>
                  </a:lnTo>
                  <a:lnTo>
                    <a:pt x="66" y="8"/>
                  </a:lnTo>
                  <a:lnTo>
                    <a:pt x="58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2" y="10"/>
                  </a:lnTo>
                  <a:lnTo>
                    <a:pt x="38" y="14"/>
                  </a:lnTo>
                  <a:lnTo>
                    <a:pt x="32" y="22"/>
                  </a:lnTo>
                  <a:lnTo>
                    <a:pt x="28" y="34"/>
                  </a:lnTo>
                  <a:lnTo>
                    <a:pt x="30" y="38"/>
                  </a:lnTo>
                  <a:lnTo>
                    <a:pt x="34" y="42"/>
                  </a:lnTo>
                  <a:lnTo>
                    <a:pt x="42" y="50"/>
                  </a:lnTo>
                  <a:lnTo>
                    <a:pt x="70" y="64"/>
                  </a:lnTo>
                  <a:lnTo>
                    <a:pt x="82" y="70"/>
                  </a:lnTo>
                  <a:lnTo>
                    <a:pt x="96" y="80"/>
                  </a:lnTo>
                  <a:lnTo>
                    <a:pt x="102" y="88"/>
                  </a:lnTo>
                  <a:lnTo>
                    <a:pt x="108" y="96"/>
                  </a:lnTo>
                  <a:lnTo>
                    <a:pt x="112" y="104"/>
                  </a:lnTo>
                  <a:lnTo>
                    <a:pt x="112" y="116"/>
                  </a:lnTo>
                  <a:lnTo>
                    <a:pt x="110" y="126"/>
                  </a:lnTo>
                  <a:lnTo>
                    <a:pt x="106" y="136"/>
                  </a:lnTo>
                  <a:lnTo>
                    <a:pt x="100" y="144"/>
                  </a:lnTo>
                  <a:lnTo>
                    <a:pt x="90" y="150"/>
                  </a:lnTo>
                  <a:lnTo>
                    <a:pt x="82" y="154"/>
                  </a:lnTo>
                  <a:lnTo>
                    <a:pt x="72" y="156"/>
                  </a:lnTo>
                  <a:lnTo>
                    <a:pt x="54" y="158"/>
                  </a:lnTo>
                  <a:lnTo>
                    <a:pt x="40" y="158"/>
                  </a:lnTo>
                  <a:lnTo>
                    <a:pt x="26" y="154"/>
                  </a:lnTo>
                  <a:lnTo>
                    <a:pt x="12" y="150"/>
                  </a:lnTo>
                  <a:lnTo>
                    <a:pt x="0" y="144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3036" y="2402"/>
              <a:ext cx="108" cy="154"/>
            </a:xfrm>
            <a:custGeom>
              <a:avLst/>
              <a:gdLst>
                <a:gd name="T0" fmla="*/ 54 w 108"/>
                <a:gd name="T1" fmla="*/ 32 h 154"/>
                <a:gd name="T2" fmla="*/ 54 w 108"/>
                <a:gd name="T3" fmla="*/ 32 h 154"/>
                <a:gd name="T4" fmla="*/ 60 w 108"/>
                <a:gd name="T5" fmla="*/ 18 h 154"/>
                <a:gd name="T6" fmla="*/ 68 w 108"/>
                <a:gd name="T7" fmla="*/ 8 h 154"/>
                <a:gd name="T8" fmla="*/ 78 w 108"/>
                <a:gd name="T9" fmla="*/ 2 h 154"/>
                <a:gd name="T10" fmla="*/ 88 w 108"/>
                <a:gd name="T11" fmla="*/ 0 h 154"/>
                <a:gd name="T12" fmla="*/ 88 w 108"/>
                <a:gd name="T13" fmla="*/ 0 h 154"/>
                <a:gd name="T14" fmla="*/ 96 w 108"/>
                <a:gd name="T15" fmla="*/ 2 h 154"/>
                <a:gd name="T16" fmla="*/ 104 w 108"/>
                <a:gd name="T17" fmla="*/ 6 h 154"/>
                <a:gd name="T18" fmla="*/ 108 w 108"/>
                <a:gd name="T19" fmla="*/ 14 h 154"/>
                <a:gd name="T20" fmla="*/ 108 w 108"/>
                <a:gd name="T21" fmla="*/ 22 h 154"/>
                <a:gd name="T22" fmla="*/ 108 w 108"/>
                <a:gd name="T23" fmla="*/ 22 h 154"/>
                <a:gd name="T24" fmla="*/ 104 w 108"/>
                <a:gd name="T25" fmla="*/ 30 h 154"/>
                <a:gd name="T26" fmla="*/ 96 w 108"/>
                <a:gd name="T27" fmla="*/ 36 h 154"/>
                <a:gd name="T28" fmla="*/ 92 w 108"/>
                <a:gd name="T29" fmla="*/ 38 h 154"/>
                <a:gd name="T30" fmla="*/ 88 w 108"/>
                <a:gd name="T31" fmla="*/ 38 h 154"/>
                <a:gd name="T32" fmla="*/ 84 w 108"/>
                <a:gd name="T33" fmla="*/ 36 h 154"/>
                <a:gd name="T34" fmla="*/ 82 w 108"/>
                <a:gd name="T35" fmla="*/ 34 h 154"/>
                <a:gd name="T36" fmla="*/ 82 w 108"/>
                <a:gd name="T37" fmla="*/ 34 h 154"/>
                <a:gd name="T38" fmla="*/ 74 w 108"/>
                <a:gd name="T39" fmla="*/ 28 h 154"/>
                <a:gd name="T40" fmla="*/ 68 w 108"/>
                <a:gd name="T41" fmla="*/ 26 h 154"/>
                <a:gd name="T42" fmla="*/ 64 w 108"/>
                <a:gd name="T43" fmla="*/ 28 h 154"/>
                <a:gd name="T44" fmla="*/ 60 w 108"/>
                <a:gd name="T45" fmla="*/ 30 h 154"/>
                <a:gd name="T46" fmla="*/ 56 w 108"/>
                <a:gd name="T47" fmla="*/ 36 h 154"/>
                <a:gd name="T48" fmla="*/ 54 w 108"/>
                <a:gd name="T49" fmla="*/ 40 h 154"/>
                <a:gd name="T50" fmla="*/ 54 w 108"/>
                <a:gd name="T51" fmla="*/ 52 h 154"/>
                <a:gd name="T52" fmla="*/ 54 w 108"/>
                <a:gd name="T53" fmla="*/ 128 h 154"/>
                <a:gd name="T54" fmla="*/ 54 w 108"/>
                <a:gd name="T55" fmla="*/ 128 h 154"/>
                <a:gd name="T56" fmla="*/ 54 w 108"/>
                <a:gd name="T57" fmla="*/ 140 h 154"/>
                <a:gd name="T58" fmla="*/ 58 w 108"/>
                <a:gd name="T59" fmla="*/ 146 h 154"/>
                <a:gd name="T60" fmla="*/ 64 w 108"/>
                <a:gd name="T61" fmla="*/ 150 h 154"/>
                <a:gd name="T62" fmla="*/ 74 w 108"/>
                <a:gd name="T63" fmla="*/ 150 h 154"/>
                <a:gd name="T64" fmla="*/ 74 w 108"/>
                <a:gd name="T65" fmla="*/ 154 h 154"/>
                <a:gd name="T66" fmla="*/ 0 w 108"/>
                <a:gd name="T67" fmla="*/ 154 h 154"/>
                <a:gd name="T68" fmla="*/ 0 w 108"/>
                <a:gd name="T69" fmla="*/ 150 h 154"/>
                <a:gd name="T70" fmla="*/ 0 w 108"/>
                <a:gd name="T71" fmla="*/ 150 h 154"/>
                <a:gd name="T72" fmla="*/ 10 w 108"/>
                <a:gd name="T73" fmla="*/ 150 h 154"/>
                <a:gd name="T74" fmla="*/ 18 w 108"/>
                <a:gd name="T75" fmla="*/ 146 h 154"/>
                <a:gd name="T76" fmla="*/ 22 w 108"/>
                <a:gd name="T77" fmla="*/ 140 h 154"/>
                <a:gd name="T78" fmla="*/ 24 w 108"/>
                <a:gd name="T79" fmla="*/ 128 h 154"/>
                <a:gd name="T80" fmla="*/ 24 w 108"/>
                <a:gd name="T81" fmla="*/ 46 h 154"/>
                <a:gd name="T82" fmla="*/ 24 w 108"/>
                <a:gd name="T83" fmla="*/ 46 h 154"/>
                <a:gd name="T84" fmla="*/ 22 w 108"/>
                <a:gd name="T85" fmla="*/ 36 h 154"/>
                <a:gd name="T86" fmla="*/ 20 w 108"/>
                <a:gd name="T87" fmla="*/ 30 h 154"/>
                <a:gd name="T88" fmla="*/ 14 w 108"/>
                <a:gd name="T89" fmla="*/ 26 h 154"/>
                <a:gd name="T90" fmla="*/ 4 w 108"/>
                <a:gd name="T91" fmla="*/ 24 h 154"/>
                <a:gd name="T92" fmla="*/ 4 w 108"/>
                <a:gd name="T93" fmla="*/ 24 h 154"/>
                <a:gd name="T94" fmla="*/ 30 w 108"/>
                <a:gd name="T95" fmla="*/ 12 h 154"/>
                <a:gd name="T96" fmla="*/ 54 w 108"/>
                <a:gd name="T97" fmla="*/ 0 h 154"/>
                <a:gd name="T98" fmla="*/ 54 w 108"/>
                <a:gd name="T99" fmla="*/ 32 h 1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8"/>
                <a:gd name="T151" fmla="*/ 0 h 154"/>
                <a:gd name="T152" fmla="*/ 108 w 108"/>
                <a:gd name="T153" fmla="*/ 154 h 15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8" h="154">
                  <a:moveTo>
                    <a:pt x="54" y="32"/>
                  </a:moveTo>
                  <a:lnTo>
                    <a:pt x="54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8" y="2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4" y="6"/>
                  </a:lnTo>
                  <a:lnTo>
                    <a:pt x="108" y="14"/>
                  </a:lnTo>
                  <a:lnTo>
                    <a:pt x="108" y="22"/>
                  </a:lnTo>
                  <a:lnTo>
                    <a:pt x="104" y="30"/>
                  </a:lnTo>
                  <a:lnTo>
                    <a:pt x="96" y="36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6"/>
                  </a:lnTo>
                  <a:lnTo>
                    <a:pt x="82" y="34"/>
                  </a:lnTo>
                  <a:lnTo>
                    <a:pt x="74" y="28"/>
                  </a:lnTo>
                  <a:lnTo>
                    <a:pt x="68" y="26"/>
                  </a:lnTo>
                  <a:lnTo>
                    <a:pt x="64" y="28"/>
                  </a:lnTo>
                  <a:lnTo>
                    <a:pt x="60" y="30"/>
                  </a:lnTo>
                  <a:lnTo>
                    <a:pt x="56" y="36"/>
                  </a:lnTo>
                  <a:lnTo>
                    <a:pt x="54" y="40"/>
                  </a:lnTo>
                  <a:lnTo>
                    <a:pt x="54" y="52"/>
                  </a:lnTo>
                  <a:lnTo>
                    <a:pt x="54" y="128"/>
                  </a:lnTo>
                  <a:lnTo>
                    <a:pt x="54" y="140"/>
                  </a:lnTo>
                  <a:lnTo>
                    <a:pt x="58" y="146"/>
                  </a:lnTo>
                  <a:lnTo>
                    <a:pt x="64" y="150"/>
                  </a:lnTo>
                  <a:lnTo>
                    <a:pt x="74" y="150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10" y="150"/>
                  </a:lnTo>
                  <a:lnTo>
                    <a:pt x="18" y="146"/>
                  </a:lnTo>
                  <a:lnTo>
                    <a:pt x="22" y="140"/>
                  </a:lnTo>
                  <a:lnTo>
                    <a:pt x="24" y="128"/>
                  </a:lnTo>
                  <a:lnTo>
                    <a:pt x="24" y="46"/>
                  </a:lnTo>
                  <a:lnTo>
                    <a:pt x="22" y="36"/>
                  </a:lnTo>
                  <a:lnTo>
                    <a:pt x="20" y="30"/>
                  </a:lnTo>
                  <a:lnTo>
                    <a:pt x="14" y="26"/>
                  </a:lnTo>
                  <a:lnTo>
                    <a:pt x="4" y="24"/>
                  </a:lnTo>
                  <a:lnTo>
                    <a:pt x="30" y="12"/>
                  </a:lnTo>
                  <a:lnTo>
                    <a:pt x="54" y="0"/>
                  </a:lnTo>
                  <a:lnTo>
                    <a:pt x="54" y="32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898" y="2404"/>
              <a:ext cx="138" cy="154"/>
            </a:xfrm>
            <a:custGeom>
              <a:avLst/>
              <a:gdLst>
                <a:gd name="T0" fmla="*/ 88 w 138"/>
                <a:gd name="T1" fmla="*/ 132 h 154"/>
                <a:gd name="T2" fmla="*/ 76 w 138"/>
                <a:gd name="T3" fmla="*/ 132 h 154"/>
                <a:gd name="T4" fmla="*/ 66 w 138"/>
                <a:gd name="T5" fmla="*/ 128 h 154"/>
                <a:gd name="T6" fmla="*/ 48 w 138"/>
                <a:gd name="T7" fmla="*/ 118 h 154"/>
                <a:gd name="T8" fmla="*/ 36 w 138"/>
                <a:gd name="T9" fmla="*/ 100 h 154"/>
                <a:gd name="T10" fmla="*/ 30 w 138"/>
                <a:gd name="T11" fmla="*/ 78 h 154"/>
                <a:gd name="T12" fmla="*/ 30 w 138"/>
                <a:gd name="T13" fmla="*/ 56 h 154"/>
                <a:gd name="T14" fmla="*/ 138 w 138"/>
                <a:gd name="T15" fmla="*/ 56 h 154"/>
                <a:gd name="T16" fmla="*/ 136 w 138"/>
                <a:gd name="T17" fmla="*/ 40 h 154"/>
                <a:gd name="T18" fmla="*/ 124 w 138"/>
                <a:gd name="T19" fmla="*/ 20 h 154"/>
                <a:gd name="T20" fmla="*/ 110 w 138"/>
                <a:gd name="T21" fmla="*/ 6 h 154"/>
                <a:gd name="T22" fmla="*/ 90 w 138"/>
                <a:gd name="T23" fmla="*/ 0 h 154"/>
                <a:gd name="T24" fmla="*/ 78 w 138"/>
                <a:gd name="T25" fmla="*/ 0 h 154"/>
                <a:gd name="T26" fmla="*/ 66 w 138"/>
                <a:gd name="T27" fmla="*/ 0 h 154"/>
                <a:gd name="T28" fmla="*/ 38 w 138"/>
                <a:gd name="T29" fmla="*/ 8 h 154"/>
                <a:gd name="T30" fmla="*/ 16 w 138"/>
                <a:gd name="T31" fmla="*/ 26 h 154"/>
                <a:gd name="T32" fmla="*/ 4 w 138"/>
                <a:gd name="T33" fmla="*/ 52 h 154"/>
                <a:gd name="T34" fmla="*/ 0 w 138"/>
                <a:gd name="T35" fmla="*/ 84 h 154"/>
                <a:gd name="T36" fmla="*/ 2 w 138"/>
                <a:gd name="T37" fmla="*/ 100 h 154"/>
                <a:gd name="T38" fmla="*/ 14 w 138"/>
                <a:gd name="T39" fmla="*/ 124 h 154"/>
                <a:gd name="T40" fmla="*/ 30 w 138"/>
                <a:gd name="T41" fmla="*/ 142 h 154"/>
                <a:gd name="T42" fmla="*/ 54 w 138"/>
                <a:gd name="T43" fmla="*/ 152 h 154"/>
                <a:gd name="T44" fmla="*/ 66 w 138"/>
                <a:gd name="T45" fmla="*/ 154 h 154"/>
                <a:gd name="T46" fmla="*/ 72 w 138"/>
                <a:gd name="T47" fmla="*/ 154 h 154"/>
                <a:gd name="T48" fmla="*/ 96 w 138"/>
                <a:gd name="T49" fmla="*/ 150 h 154"/>
                <a:gd name="T50" fmla="*/ 116 w 138"/>
                <a:gd name="T51" fmla="*/ 136 h 154"/>
                <a:gd name="T52" fmla="*/ 130 w 138"/>
                <a:gd name="T53" fmla="*/ 120 h 154"/>
                <a:gd name="T54" fmla="*/ 138 w 138"/>
                <a:gd name="T55" fmla="*/ 106 h 154"/>
                <a:gd name="T56" fmla="*/ 132 w 138"/>
                <a:gd name="T57" fmla="*/ 102 h 154"/>
                <a:gd name="T58" fmla="*/ 114 w 138"/>
                <a:gd name="T59" fmla="*/ 124 h 154"/>
                <a:gd name="T60" fmla="*/ 88 w 138"/>
                <a:gd name="T61" fmla="*/ 132 h 154"/>
                <a:gd name="T62" fmla="*/ 66 w 138"/>
                <a:gd name="T63" fmla="*/ 8 h 154"/>
                <a:gd name="T64" fmla="*/ 74 w 138"/>
                <a:gd name="T65" fmla="*/ 8 h 154"/>
                <a:gd name="T66" fmla="*/ 78 w 138"/>
                <a:gd name="T67" fmla="*/ 8 h 154"/>
                <a:gd name="T68" fmla="*/ 88 w 138"/>
                <a:gd name="T69" fmla="*/ 14 h 154"/>
                <a:gd name="T70" fmla="*/ 96 w 138"/>
                <a:gd name="T71" fmla="*/ 32 h 154"/>
                <a:gd name="T72" fmla="*/ 66 w 138"/>
                <a:gd name="T73" fmla="*/ 48 h 154"/>
                <a:gd name="T74" fmla="*/ 32 w 138"/>
                <a:gd name="T75" fmla="*/ 48 h 154"/>
                <a:gd name="T76" fmla="*/ 36 w 138"/>
                <a:gd name="T77" fmla="*/ 28 h 154"/>
                <a:gd name="T78" fmla="*/ 44 w 138"/>
                <a:gd name="T79" fmla="*/ 18 h 154"/>
                <a:gd name="T80" fmla="*/ 56 w 138"/>
                <a:gd name="T81" fmla="*/ 10 h 154"/>
                <a:gd name="T82" fmla="*/ 66 w 138"/>
                <a:gd name="T83" fmla="*/ 8 h 1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8"/>
                <a:gd name="T127" fmla="*/ 0 h 154"/>
                <a:gd name="T128" fmla="*/ 138 w 138"/>
                <a:gd name="T129" fmla="*/ 154 h 1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8" h="154">
                  <a:moveTo>
                    <a:pt x="88" y="132"/>
                  </a:moveTo>
                  <a:lnTo>
                    <a:pt x="88" y="132"/>
                  </a:lnTo>
                  <a:lnTo>
                    <a:pt x="82" y="132"/>
                  </a:lnTo>
                  <a:lnTo>
                    <a:pt x="76" y="132"/>
                  </a:lnTo>
                  <a:lnTo>
                    <a:pt x="66" y="128"/>
                  </a:lnTo>
                  <a:lnTo>
                    <a:pt x="56" y="124"/>
                  </a:lnTo>
                  <a:lnTo>
                    <a:pt x="48" y="118"/>
                  </a:lnTo>
                  <a:lnTo>
                    <a:pt x="42" y="110"/>
                  </a:lnTo>
                  <a:lnTo>
                    <a:pt x="36" y="100"/>
                  </a:lnTo>
                  <a:lnTo>
                    <a:pt x="32" y="90"/>
                  </a:lnTo>
                  <a:lnTo>
                    <a:pt x="30" y="78"/>
                  </a:lnTo>
                  <a:lnTo>
                    <a:pt x="28" y="68"/>
                  </a:lnTo>
                  <a:lnTo>
                    <a:pt x="30" y="56"/>
                  </a:lnTo>
                  <a:lnTo>
                    <a:pt x="66" y="56"/>
                  </a:lnTo>
                  <a:lnTo>
                    <a:pt x="138" y="56"/>
                  </a:lnTo>
                  <a:lnTo>
                    <a:pt x="136" y="40"/>
                  </a:lnTo>
                  <a:lnTo>
                    <a:pt x="130" y="30"/>
                  </a:lnTo>
                  <a:lnTo>
                    <a:pt x="124" y="20"/>
                  </a:lnTo>
                  <a:lnTo>
                    <a:pt x="118" y="12"/>
                  </a:lnTo>
                  <a:lnTo>
                    <a:pt x="110" y="6"/>
                  </a:lnTo>
                  <a:lnTo>
                    <a:pt x="100" y="2"/>
                  </a:lnTo>
                  <a:lnTo>
                    <a:pt x="90" y="0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52" y="2"/>
                  </a:lnTo>
                  <a:lnTo>
                    <a:pt x="38" y="8"/>
                  </a:lnTo>
                  <a:lnTo>
                    <a:pt x="26" y="16"/>
                  </a:lnTo>
                  <a:lnTo>
                    <a:pt x="16" y="26"/>
                  </a:lnTo>
                  <a:lnTo>
                    <a:pt x="10" y="38"/>
                  </a:lnTo>
                  <a:lnTo>
                    <a:pt x="4" y="52"/>
                  </a:lnTo>
                  <a:lnTo>
                    <a:pt x="0" y="68"/>
                  </a:lnTo>
                  <a:lnTo>
                    <a:pt x="0" y="84"/>
                  </a:lnTo>
                  <a:lnTo>
                    <a:pt x="2" y="100"/>
                  </a:lnTo>
                  <a:lnTo>
                    <a:pt x="6" y="114"/>
                  </a:lnTo>
                  <a:lnTo>
                    <a:pt x="14" y="124"/>
                  </a:lnTo>
                  <a:lnTo>
                    <a:pt x="22" y="134"/>
                  </a:lnTo>
                  <a:lnTo>
                    <a:pt x="30" y="142"/>
                  </a:lnTo>
                  <a:lnTo>
                    <a:pt x="42" y="148"/>
                  </a:lnTo>
                  <a:lnTo>
                    <a:pt x="54" y="152"/>
                  </a:lnTo>
                  <a:lnTo>
                    <a:pt x="66" y="154"/>
                  </a:lnTo>
                  <a:lnTo>
                    <a:pt x="72" y="154"/>
                  </a:lnTo>
                  <a:lnTo>
                    <a:pt x="84" y="154"/>
                  </a:lnTo>
                  <a:lnTo>
                    <a:pt x="96" y="150"/>
                  </a:lnTo>
                  <a:lnTo>
                    <a:pt x="108" y="144"/>
                  </a:lnTo>
                  <a:lnTo>
                    <a:pt x="116" y="136"/>
                  </a:lnTo>
                  <a:lnTo>
                    <a:pt x="124" y="128"/>
                  </a:lnTo>
                  <a:lnTo>
                    <a:pt x="130" y="120"/>
                  </a:lnTo>
                  <a:lnTo>
                    <a:pt x="136" y="112"/>
                  </a:lnTo>
                  <a:lnTo>
                    <a:pt x="138" y="106"/>
                  </a:lnTo>
                  <a:lnTo>
                    <a:pt x="132" y="102"/>
                  </a:lnTo>
                  <a:lnTo>
                    <a:pt x="124" y="114"/>
                  </a:lnTo>
                  <a:lnTo>
                    <a:pt x="114" y="124"/>
                  </a:lnTo>
                  <a:lnTo>
                    <a:pt x="102" y="128"/>
                  </a:lnTo>
                  <a:lnTo>
                    <a:pt x="88" y="132"/>
                  </a:lnTo>
                  <a:close/>
                  <a:moveTo>
                    <a:pt x="66" y="8"/>
                  </a:moveTo>
                  <a:lnTo>
                    <a:pt x="66" y="8"/>
                  </a:lnTo>
                  <a:lnTo>
                    <a:pt x="74" y="8"/>
                  </a:lnTo>
                  <a:lnTo>
                    <a:pt x="78" y="8"/>
                  </a:lnTo>
                  <a:lnTo>
                    <a:pt x="84" y="10"/>
                  </a:lnTo>
                  <a:lnTo>
                    <a:pt x="88" y="14"/>
                  </a:lnTo>
                  <a:lnTo>
                    <a:pt x="92" y="18"/>
                  </a:lnTo>
                  <a:lnTo>
                    <a:pt x="96" y="32"/>
                  </a:lnTo>
                  <a:lnTo>
                    <a:pt x="98" y="48"/>
                  </a:lnTo>
                  <a:lnTo>
                    <a:pt x="66" y="48"/>
                  </a:lnTo>
                  <a:lnTo>
                    <a:pt x="32" y="48"/>
                  </a:lnTo>
                  <a:lnTo>
                    <a:pt x="34" y="38"/>
                  </a:lnTo>
                  <a:lnTo>
                    <a:pt x="36" y="28"/>
                  </a:lnTo>
                  <a:lnTo>
                    <a:pt x="40" y="22"/>
                  </a:lnTo>
                  <a:lnTo>
                    <a:pt x="44" y="18"/>
                  </a:lnTo>
                  <a:lnTo>
                    <a:pt x="50" y="14"/>
                  </a:lnTo>
                  <a:lnTo>
                    <a:pt x="56" y="10"/>
                  </a:lnTo>
                  <a:lnTo>
                    <a:pt x="66" y="8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752" y="2406"/>
              <a:ext cx="164" cy="156"/>
            </a:xfrm>
            <a:custGeom>
              <a:avLst/>
              <a:gdLst>
                <a:gd name="T0" fmla="*/ 24 w 164"/>
                <a:gd name="T1" fmla="*/ 26 h 156"/>
                <a:gd name="T2" fmla="*/ 24 w 164"/>
                <a:gd name="T3" fmla="*/ 26 h 156"/>
                <a:gd name="T4" fmla="*/ 22 w 164"/>
                <a:gd name="T5" fmla="*/ 22 h 156"/>
                <a:gd name="T6" fmla="*/ 18 w 164"/>
                <a:gd name="T7" fmla="*/ 16 h 156"/>
                <a:gd name="T8" fmla="*/ 10 w 164"/>
                <a:gd name="T9" fmla="*/ 8 h 156"/>
                <a:gd name="T10" fmla="*/ 6 w 164"/>
                <a:gd name="T11" fmla="*/ 6 h 156"/>
                <a:gd name="T12" fmla="*/ 0 w 164"/>
                <a:gd name="T13" fmla="*/ 4 h 156"/>
                <a:gd name="T14" fmla="*/ 0 w 164"/>
                <a:gd name="T15" fmla="*/ 0 h 156"/>
                <a:gd name="T16" fmla="*/ 72 w 164"/>
                <a:gd name="T17" fmla="*/ 0 h 156"/>
                <a:gd name="T18" fmla="*/ 72 w 164"/>
                <a:gd name="T19" fmla="*/ 4 h 156"/>
                <a:gd name="T20" fmla="*/ 72 w 164"/>
                <a:gd name="T21" fmla="*/ 4 h 156"/>
                <a:gd name="T22" fmla="*/ 62 w 164"/>
                <a:gd name="T23" fmla="*/ 4 h 156"/>
                <a:gd name="T24" fmla="*/ 60 w 164"/>
                <a:gd name="T25" fmla="*/ 6 h 156"/>
                <a:gd name="T26" fmla="*/ 56 w 164"/>
                <a:gd name="T27" fmla="*/ 10 h 156"/>
                <a:gd name="T28" fmla="*/ 56 w 164"/>
                <a:gd name="T29" fmla="*/ 14 h 156"/>
                <a:gd name="T30" fmla="*/ 56 w 164"/>
                <a:gd name="T31" fmla="*/ 18 h 156"/>
                <a:gd name="T32" fmla="*/ 58 w 164"/>
                <a:gd name="T33" fmla="*/ 32 h 156"/>
                <a:gd name="T34" fmla="*/ 92 w 164"/>
                <a:gd name="T35" fmla="*/ 108 h 156"/>
                <a:gd name="T36" fmla="*/ 126 w 164"/>
                <a:gd name="T37" fmla="*/ 30 h 156"/>
                <a:gd name="T38" fmla="*/ 126 w 164"/>
                <a:gd name="T39" fmla="*/ 30 h 156"/>
                <a:gd name="T40" fmla="*/ 128 w 164"/>
                <a:gd name="T41" fmla="*/ 24 h 156"/>
                <a:gd name="T42" fmla="*/ 128 w 164"/>
                <a:gd name="T43" fmla="*/ 18 h 156"/>
                <a:gd name="T44" fmla="*/ 128 w 164"/>
                <a:gd name="T45" fmla="*/ 14 h 156"/>
                <a:gd name="T46" fmla="*/ 126 w 164"/>
                <a:gd name="T47" fmla="*/ 10 h 156"/>
                <a:gd name="T48" fmla="*/ 120 w 164"/>
                <a:gd name="T49" fmla="*/ 6 h 156"/>
                <a:gd name="T50" fmla="*/ 112 w 164"/>
                <a:gd name="T51" fmla="*/ 4 h 156"/>
                <a:gd name="T52" fmla="*/ 112 w 164"/>
                <a:gd name="T53" fmla="*/ 0 h 156"/>
                <a:gd name="T54" fmla="*/ 164 w 164"/>
                <a:gd name="T55" fmla="*/ 0 h 156"/>
                <a:gd name="T56" fmla="*/ 164 w 164"/>
                <a:gd name="T57" fmla="*/ 4 h 156"/>
                <a:gd name="T58" fmla="*/ 164 w 164"/>
                <a:gd name="T59" fmla="*/ 4 h 156"/>
                <a:gd name="T60" fmla="*/ 156 w 164"/>
                <a:gd name="T61" fmla="*/ 4 h 156"/>
                <a:gd name="T62" fmla="*/ 150 w 164"/>
                <a:gd name="T63" fmla="*/ 8 h 156"/>
                <a:gd name="T64" fmla="*/ 144 w 164"/>
                <a:gd name="T65" fmla="*/ 16 h 156"/>
                <a:gd name="T66" fmla="*/ 136 w 164"/>
                <a:gd name="T67" fmla="*/ 30 h 156"/>
                <a:gd name="T68" fmla="*/ 84 w 164"/>
                <a:gd name="T69" fmla="*/ 156 h 156"/>
                <a:gd name="T70" fmla="*/ 24 w 164"/>
                <a:gd name="T71" fmla="*/ 26 h 1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4"/>
                <a:gd name="T109" fmla="*/ 0 h 156"/>
                <a:gd name="T110" fmla="*/ 164 w 164"/>
                <a:gd name="T111" fmla="*/ 156 h 1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4" h="156">
                  <a:moveTo>
                    <a:pt x="24" y="26"/>
                  </a:moveTo>
                  <a:lnTo>
                    <a:pt x="24" y="26"/>
                  </a:lnTo>
                  <a:lnTo>
                    <a:pt x="22" y="22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62" y="4"/>
                  </a:lnTo>
                  <a:lnTo>
                    <a:pt x="60" y="6"/>
                  </a:lnTo>
                  <a:lnTo>
                    <a:pt x="56" y="10"/>
                  </a:lnTo>
                  <a:lnTo>
                    <a:pt x="56" y="14"/>
                  </a:lnTo>
                  <a:lnTo>
                    <a:pt x="56" y="18"/>
                  </a:lnTo>
                  <a:lnTo>
                    <a:pt x="58" y="32"/>
                  </a:lnTo>
                  <a:lnTo>
                    <a:pt x="92" y="108"/>
                  </a:lnTo>
                  <a:lnTo>
                    <a:pt x="126" y="30"/>
                  </a:lnTo>
                  <a:lnTo>
                    <a:pt x="128" y="24"/>
                  </a:lnTo>
                  <a:lnTo>
                    <a:pt x="128" y="18"/>
                  </a:lnTo>
                  <a:lnTo>
                    <a:pt x="128" y="14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2" y="4"/>
                  </a:lnTo>
                  <a:lnTo>
                    <a:pt x="112" y="0"/>
                  </a:lnTo>
                  <a:lnTo>
                    <a:pt x="164" y="0"/>
                  </a:lnTo>
                  <a:lnTo>
                    <a:pt x="164" y="4"/>
                  </a:lnTo>
                  <a:lnTo>
                    <a:pt x="156" y="4"/>
                  </a:lnTo>
                  <a:lnTo>
                    <a:pt x="150" y="8"/>
                  </a:lnTo>
                  <a:lnTo>
                    <a:pt x="144" y="16"/>
                  </a:lnTo>
                  <a:lnTo>
                    <a:pt x="136" y="30"/>
                  </a:lnTo>
                  <a:lnTo>
                    <a:pt x="84" y="156"/>
                  </a:lnTo>
                  <a:lnTo>
                    <a:pt x="24" y="26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2526" y="2404"/>
              <a:ext cx="166" cy="154"/>
            </a:xfrm>
            <a:custGeom>
              <a:avLst/>
              <a:gdLst>
                <a:gd name="T0" fmla="*/ 54 w 166"/>
                <a:gd name="T1" fmla="*/ 36 h 154"/>
                <a:gd name="T2" fmla="*/ 64 w 166"/>
                <a:gd name="T3" fmla="*/ 18 h 154"/>
                <a:gd name="T4" fmla="*/ 78 w 166"/>
                <a:gd name="T5" fmla="*/ 8 h 154"/>
                <a:gd name="T6" fmla="*/ 106 w 166"/>
                <a:gd name="T7" fmla="*/ 2 h 154"/>
                <a:gd name="T8" fmla="*/ 116 w 166"/>
                <a:gd name="T9" fmla="*/ 2 h 154"/>
                <a:gd name="T10" fmla="*/ 132 w 166"/>
                <a:gd name="T11" fmla="*/ 8 h 154"/>
                <a:gd name="T12" fmla="*/ 144 w 166"/>
                <a:gd name="T13" fmla="*/ 20 h 154"/>
                <a:gd name="T14" fmla="*/ 148 w 166"/>
                <a:gd name="T15" fmla="*/ 42 h 154"/>
                <a:gd name="T16" fmla="*/ 150 w 166"/>
                <a:gd name="T17" fmla="*/ 128 h 154"/>
                <a:gd name="T18" fmla="*/ 150 w 166"/>
                <a:gd name="T19" fmla="*/ 140 h 154"/>
                <a:gd name="T20" fmla="*/ 158 w 166"/>
                <a:gd name="T21" fmla="*/ 150 h 154"/>
                <a:gd name="T22" fmla="*/ 166 w 166"/>
                <a:gd name="T23" fmla="*/ 154 h 154"/>
                <a:gd name="T24" fmla="*/ 102 w 166"/>
                <a:gd name="T25" fmla="*/ 150 h 154"/>
                <a:gd name="T26" fmla="*/ 110 w 166"/>
                <a:gd name="T27" fmla="*/ 150 h 154"/>
                <a:gd name="T28" fmla="*/ 118 w 166"/>
                <a:gd name="T29" fmla="*/ 138 h 154"/>
                <a:gd name="T30" fmla="*/ 118 w 166"/>
                <a:gd name="T31" fmla="*/ 54 h 154"/>
                <a:gd name="T32" fmla="*/ 118 w 166"/>
                <a:gd name="T33" fmla="*/ 46 h 154"/>
                <a:gd name="T34" fmla="*/ 112 w 166"/>
                <a:gd name="T35" fmla="*/ 34 h 154"/>
                <a:gd name="T36" fmla="*/ 98 w 166"/>
                <a:gd name="T37" fmla="*/ 24 h 154"/>
                <a:gd name="T38" fmla="*/ 74 w 166"/>
                <a:gd name="T39" fmla="*/ 26 h 154"/>
                <a:gd name="T40" fmla="*/ 60 w 166"/>
                <a:gd name="T41" fmla="*/ 38 h 154"/>
                <a:gd name="T42" fmla="*/ 54 w 166"/>
                <a:gd name="T43" fmla="*/ 52 h 154"/>
                <a:gd name="T44" fmla="*/ 54 w 166"/>
                <a:gd name="T45" fmla="*/ 128 h 154"/>
                <a:gd name="T46" fmla="*/ 56 w 166"/>
                <a:gd name="T47" fmla="*/ 140 h 154"/>
                <a:gd name="T48" fmla="*/ 70 w 166"/>
                <a:gd name="T49" fmla="*/ 150 h 154"/>
                <a:gd name="T50" fmla="*/ 80 w 166"/>
                <a:gd name="T51" fmla="*/ 154 h 154"/>
                <a:gd name="T52" fmla="*/ 0 w 166"/>
                <a:gd name="T53" fmla="*/ 150 h 154"/>
                <a:gd name="T54" fmla="*/ 10 w 166"/>
                <a:gd name="T55" fmla="*/ 150 h 154"/>
                <a:gd name="T56" fmla="*/ 22 w 166"/>
                <a:gd name="T57" fmla="*/ 136 h 154"/>
                <a:gd name="T58" fmla="*/ 22 w 166"/>
                <a:gd name="T59" fmla="*/ 52 h 154"/>
                <a:gd name="T60" fmla="*/ 22 w 166"/>
                <a:gd name="T61" fmla="*/ 38 h 154"/>
                <a:gd name="T62" fmla="*/ 12 w 166"/>
                <a:gd name="T63" fmla="*/ 26 h 154"/>
                <a:gd name="T64" fmla="*/ 2 w 166"/>
                <a:gd name="T65" fmla="*/ 24 h 154"/>
                <a:gd name="T66" fmla="*/ 54 w 166"/>
                <a:gd name="T67" fmla="*/ 0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6"/>
                <a:gd name="T103" fmla="*/ 0 h 154"/>
                <a:gd name="T104" fmla="*/ 166 w 166"/>
                <a:gd name="T105" fmla="*/ 154 h 1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6" h="154">
                  <a:moveTo>
                    <a:pt x="54" y="36"/>
                  </a:moveTo>
                  <a:lnTo>
                    <a:pt x="54" y="36"/>
                  </a:lnTo>
                  <a:lnTo>
                    <a:pt x="60" y="26"/>
                  </a:lnTo>
                  <a:lnTo>
                    <a:pt x="64" y="18"/>
                  </a:lnTo>
                  <a:lnTo>
                    <a:pt x="72" y="12"/>
                  </a:lnTo>
                  <a:lnTo>
                    <a:pt x="78" y="8"/>
                  </a:lnTo>
                  <a:lnTo>
                    <a:pt x="92" y="2"/>
                  </a:lnTo>
                  <a:lnTo>
                    <a:pt x="106" y="2"/>
                  </a:lnTo>
                  <a:lnTo>
                    <a:pt x="116" y="2"/>
                  </a:lnTo>
                  <a:lnTo>
                    <a:pt x="126" y="4"/>
                  </a:lnTo>
                  <a:lnTo>
                    <a:pt x="132" y="8"/>
                  </a:lnTo>
                  <a:lnTo>
                    <a:pt x="138" y="14"/>
                  </a:lnTo>
                  <a:lnTo>
                    <a:pt x="144" y="20"/>
                  </a:lnTo>
                  <a:lnTo>
                    <a:pt x="146" y="30"/>
                  </a:lnTo>
                  <a:lnTo>
                    <a:pt x="148" y="42"/>
                  </a:lnTo>
                  <a:lnTo>
                    <a:pt x="150" y="58"/>
                  </a:lnTo>
                  <a:lnTo>
                    <a:pt x="150" y="128"/>
                  </a:lnTo>
                  <a:lnTo>
                    <a:pt x="150" y="140"/>
                  </a:lnTo>
                  <a:lnTo>
                    <a:pt x="152" y="146"/>
                  </a:lnTo>
                  <a:lnTo>
                    <a:pt x="158" y="150"/>
                  </a:lnTo>
                  <a:lnTo>
                    <a:pt x="164" y="150"/>
                  </a:lnTo>
                  <a:lnTo>
                    <a:pt x="166" y="154"/>
                  </a:lnTo>
                  <a:lnTo>
                    <a:pt x="104" y="154"/>
                  </a:lnTo>
                  <a:lnTo>
                    <a:pt x="102" y="150"/>
                  </a:lnTo>
                  <a:lnTo>
                    <a:pt x="110" y="150"/>
                  </a:lnTo>
                  <a:lnTo>
                    <a:pt x="116" y="144"/>
                  </a:lnTo>
                  <a:lnTo>
                    <a:pt x="118" y="138"/>
                  </a:lnTo>
                  <a:lnTo>
                    <a:pt x="118" y="126"/>
                  </a:lnTo>
                  <a:lnTo>
                    <a:pt x="118" y="54"/>
                  </a:lnTo>
                  <a:lnTo>
                    <a:pt x="118" y="46"/>
                  </a:lnTo>
                  <a:lnTo>
                    <a:pt x="116" y="40"/>
                  </a:lnTo>
                  <a:lnTo>
                    <a:pt x="112" y="34"/>
                  </a:lnTo>
                  <a:lnTo>
                    <a:pt x="108" y="30"/>
                  </a:lnTo>
                  <a:lnTo>
                    <a:pt x="98" y="24"/>
                  </a:lnTo>
                  <a:lnTo>
                    <a:pt x="86" y="24"/>
                  </a:lnTo>
                  <a:lnTo>
                    <a:pt x="74" y="26"/>
                  </a:lnTo>
                  <a:lnTo>
                    <a:pt x="64" y="34"/>
                  </a:lnTo>
                  <a:lnTo>
                    <a:pt x="60" y="38"/>
                  </a:lnTo>
                  <a:lnTo>
                    <a:pt x="56" y="44"/>
                  </a:lnTo>
                  <a:lnTo>
                    <a:pt x="54" y="52"/>
                  </a:lnTo>
                  <a:lnTo>
                    <a:pt x="54" y="60"/>
                  </a:lnTo>
                  <a:lnTo>
                    <a:pt x="54" y="128"/>
                  </a:lnTo>
                  <a:lnTo>
                    <a:pt x="56" y="140"/>
                  </a:lnTo>
                  <a:lnTo>
                    <a:pt x="62" y="146"/>
                  </a:lnTo>
                  <a:lnTo>
                    <a:pt x="70" y="150"/>
                  </a:lnTo>
                  <a:lnTo>
                    <a:pt x="80" y="150"/>
                  </a:lnTo>
                  <a:lnTo>
                    <a:pt x="80" y="154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10" y="150"/>
                  </a:lnTo>
                  <a:lnTo>
                    <a:pt x="18" y="144"/>
                  </a:lnTo>
                  <a:lnTo>
                    <a:pt x="22" y="136"/>
                  </a:lnTo>
                  <a:lnTo>
                    <a:pt x="22" y="122"/>
                  </a:lnTo>
                  <a:lnTo>
                    <a:pt x="22" y="52"/>
                  </a:lnTo>
                  <a:lnTo>
                    <a:pt x="22" y="38"/>
                  </a:lnTo>
                  <a:lnTo>
                    <a:pt x="18" y="30"/>
                  </a:lnTo>
                  <a:lnTo>
                    <a:pt x="12" y="26"/>
                  </a:lnTo>
                  <a:lnTo>
                    <a:pt x="2" y="24"/>
                  </a:lnTo>
                  <a:lnTo>
                    <a:pt x="28" y="14"/>
                  </a:lnTo>
                  <a:lnTo>
                    <a:pt x="54" y="0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2320" y="2334"/>
              <a:ext cx="230" cy="232"/>
            </a:xfrm>
            <a:custGeom>
              <a:avLst/>
              <a:gdLst>
                <a:gd name="T0" fmla="*/ 0 w 230"/>
                <a:gd name="T1" fmla="*/ 0 h 232"/>
                <a:gd name="T2" fmla="*/ 96 w 230"/>
                <a:gd name="T3" fmla="*/ 10 h 232"/>
                <a:gd name="T4" fmla="*/ 84 w 230"/>
                <a:gd name="T5" fmla="*/ 10 h 232"/>
                <a:gd name="T6" fmla="*/ 74 w 230"/>
                <a:gd name="T7" fmla="*/ 14 h 232"/>
                <a:gd name="T8" fmla="*/ 68 w 230"/>
                <a:gd name="T9" fmla="*/ 24 h 232"/>
                <a:gd name="T10" fmla="*/ 66 w 230"/>
                <a:gd name="T11" fmla="*/ 42 h 232"/>
                <a:gd name="T12" fmla="*/ 66 w 230"/>
                <a:gd name="T13" fmla="*/ 154 h 232"/>
                <a:gd name="T14" fmla="*/ 70 w 230"/>
                <a:gd name="T15" fmla="*/ 186 h 232"/>
                <a:gd name="T16" fmla="*/ 82 w 230"/>
                <a:gd name="T17" fmla="*/ 208 h 232"/>
                <a:gd name="T18" fmla="*/ 100 w 230"/>
                <a:gd name="T19" fmla="*/ 218 h 232"/>
                <a:gd name="T20" fmla="*/ 126 w 230"/>
                <a:gd name="T21" fmla="*/ 220 h 232"/>
                <a:gd name="T22" fmla="*/ 136 w 230"/>
                <a:gd name="T23" fmla="*/ 220 h 232"/>
                <a:gd name="T24" fmla="*/ 156 w 230"/>
                <a:gd name="T25" fmla="*/ 210 h 232"/>
                <a:gd name="T26" fmla="*/ 174 w 230"/>
                <a:gd name="T27" fmla="*/ 192 h 232"/>
                <a:gd name="T28" fmla="*/ 184 w 230"/>
                <a:gd name="T29" fmla="*/ 166 h 232"/>
                <a:gd name="T30" fmla="*/ 186 w 230"/>
                <a:gd name="T31" fmla="*/ 36 h 232"/>
                <a:gd name="T32" fmla="*/ 186 w 230"/>
                <a:gd name="T33" fmla="*/ 26 h 232"/>
                <a:gd name="T34" fmla="*/ 178 w 230"/>
                <a:gd name="T35" fmla="*/ 14 h 232"/>
                <a:gd name="T36" fmla="*/ 162 w 230"/>
                <a:gd name="T37" fmla="*/ 10 h 232"/>
                <a:gd name="T38" fmla="*/ 154 w 230"/>
                <a:gd name="T39" fmla="*/ 0 h 232"/>
                <a:gd name="T40" fmla="*/ 230 w 230"/>
                <a:gd name="T41" fmla="*/ 10 h 232"/>
                <a:gd name="T42" fmla="*/ 222 w 230"/>
                <a:gd name="T43" fmla="*/ 10 h 232"/>
                <a:gd name="T44" fmla="*/ 206 w 230"/>
                <a:gd name="T45" fmla="*/ 14 h 232"/>
                <a:gd name="T46" fmla="*/ 200 w 230"/>
                <a:gd name="T47" fmla="*/ 26 h 232"/>
                <a:gd name="T48" fmla="*/ 198 w 230"/>
                <a:gd name="T49" fmla="*/ 156 h 232"/>
                <a:gd name="T50" fmla="*/ 196 w 230"/>
                <a:gd name="T51" fmla="*/ 174 h 232"/>
                <a:gd name="T52" fmla="*/ 182 w 230"/>
                <a:gd name="T53" fmla="*/ 204 h 232"/>
                <a:gd name="T54" fmla="*/ 158 w 230"/>
                <a:gd name="T55" fmla="*/ 222 h 232"/>
                <a:gd name="T56" fmla="*/ 132 w 230"/>
                <a:gd name="T57" fmla="*/ 232 h 232"/>
                <a:gd name="T58" fmla="*/ 120 w 230"/>
                <a:gd name="T59" fmla="*/ 232 h 232"/>
                <a:gd name="T60" fmla="*/ 88 w 230"/>
                <a:gd name="T61" fmla="*/ 230 h 232"/>
                <a:gd name="T62" fmla="*/ 60 w 230"/>
                <a:gd name="T63" fmla="*/ 220 h 232"/>
                <a:gd name="T64" fmla="*/ 42 w 230"/>
                <a:gd name="T65" fmla="*/ 204 h 232"/>
                <a:gd name="T66" fmla="*/ 34 w 230"/>
                <a:gd name="T67" fmla="*/ 188 h 232"/>
                <a:gd name="T68" fmla="*/ 30 w 230"/>
                <a:gd name="T69" fmla="*/ 168 h 232"/>
                <a:gd name="T70" fmla="*/ 30 w 230"/>
                <a:gd name="T71" fmla="*/ 38 h 232"/>
                <a:gd name="T72" fmla="*/ 28 w 230"/>
                <a:gd name="T73" fmla="*/ 24 h 232"/>
                <a:gd name="T74" fmla="*/ 24 w 230"/>
                <a:gd name="T75" fmla="*/ 14 h 232"/>
                <a:gd name="T76" fmla="*/ 14 w 230"/>
                <a:gd name="T77" fmla="*/ 10 h 232"/>
                <a:gd name="T78" fmla="*/ 0 w 230"/>
                <a:gd name="T79" fmla="*/ 10 h 2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0"/>
                <a:gd name="T121" fmla="*/ 0 h 232"/>
                <a:gd name="T122" fmla="*/ 230 w 230"/>
                <a:gd name="T123" fmla="*/ 232 h 23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0" h="232">
                  <a:moveTo>
                    <a:pt x="0" y="10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10"/>
                  </a:lnTo>
                  <a:lnTo>
                    <a:pt x="84" y="10"/>
                  </a:lnTo>
                  <a:lnTo>
                    <a:pt x="78" y="12"/>
                  </a:lnTo>
                  <a:lnTo>
                    <a:pt x="74" y="14"/>
                  </a:lnTo>
                  <a:lnTo>
                    <a:pt x="70" y="18"/>
                  </a:lnTo>
                  <a:lnTo>
                    <a:pt x="68" y="24"/>
                  </a:lnTo>
                  <a:lnTo>
                    <a:pt x="66" y="32"/>
                  </a:lnTo>
                  <a:lnTo>
                    <a:pt x="66" y="42"/>
                  </a:lnTo>
                  <a:lnTo>
                    <a:pt x="66" y="154"/>
                  </a:lnTo>
                  <a:lnTo>
                    <a:pt x="66" y="172"/>
                  </a:lnTo>
                  <a:lnTo>
                    <a:pt x="70" y="186"/>
                  </a:lnTo>
                  <a:lnTo>
                    <a:pt x="74" y="198"/>
                  </a:lnTo>
                  <a:lnTo>
                    <a:pt x="82" y="208"/>
                  </a:lnTo>
                  <a:lnTo>
                    <a:pt x="90" y="214"/>
                  </a:lnTo>
                  <a:lnTo>
                    <a:pt x="100" y="218"/>
                  </a:lnTo>
                  <a:lnTo>
                    <a:pt x="112" y="220"/>
                  </a:lnTo>
                  <a:lnTo>
                    <a:pt x="126" y="220"/>
                  </a:lnTo>
                  <a:lnTo>
                    <a:pt x="136" y="220"/>
                  </a:lnTo>
                  <a:lnTo>
                    <a:pt x="146" y="216"/>
                  </a:lnTo>
                  <a:lnTo>
                    <a:pt x="156" y="210"/>
                  </a:lnTo>
                  <a:lnTo>
                    <a:pt x="166" y="202"/>
                  </a:lnTo>
                  <a:lnTo>
                    <a:pt x="174" y="192"/>
                  </a:lnTo>
                  <a:lnTo>
                    <a:pt x="180" y="180"/>
                  </a:lnTo>
                  <a:lnTo>
                    <a:pt x="184" y="166"/>
                  </a:lnTo>
                  <a:lnTo>
                    <a:pt x="186" y="154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20"/>
                  </a:lnTo>
                  <a:lnTo>
                    <a:pt x="178" y="14"/>
                  </a:lnTo>
                  <a:lnTo>
                    <a:pt x="174" y="12"/>
                  </a:lnTo>
                  <a:lnTo>
                    <a:pt x="162" y="10"/>
                  </a:lnTo>
                  <a:lnTo>
                    <a:pt x="154" y="10"/>
                  </a:lnTo>
                  <a:lnTo>
                    <a:pt x="154" y="0"/>
                  </a:lnTo>
                  <a:lnTo>
                    <a:pt x="230" y="0"/>
                  </a:lnTo>
                  <a:lnTo>
                    <a:pt x="230" y="10"/>
                  </a:lnTo>
                  <a:lnTo>
                    <a:pt x="222" y="10"/>
                  </a:lnTo>
                  <a:lnTo>
                    <a:pt x="210" y="12"/>
                  </a:lnTo>
                  <a:lnTo>
                    <a:pt x="206" y="14"/>
                  </a:lnTo>
                  <a:lnTo>
                    <a:pt x="202" y="20"/>
                  </a:lnTo>
                  <a:lnTo>
                    <a:pt x="200" y="26"/>
                  </a:lnTo>
                  <a:lnTo>
                    <a:pt x="198" y="36"/>
                  </a:lnTo>
                  <a:lnTo>
                    <a:pt x="198" y="156"/>
                  </a:lnTo>
                  <a:lnTo>
                    <a:pt x="196" y="174"/>
                  </a:lnTo>
                  <a:lnTo>
                    <a:pt x="190" y="190"/>
                  </a:lnTo>
                  <a:lnTo>
                    <a:pt x="182" y="204"/>
                  </a:lnTo>
                  <a:lnTo>
                    <a:pt x="170" y="214"/>
                  </a:lnTo>
                  <a:lnTo>
                    <a:pt x="158" y="222"/>
                  </a:lnTo>
                  <a:lnTo>
                    <a:pt x="144" y="228"/>
                  </a:lnTo>
                  <a:lnTo>
                    <a:pt x="132" y="232"/>
                  </a:lnTo>
                  <a:lnTo>
                    <a:pt x="120" y="232"/>
                  </a:lnTo>
                  <a:lnTo>
                    <a:pt x="104" y="232"/>
                  </a:lnTo>
                  <a:lnTo>
                    <a:pt x="88" y="230"/>
                  </a:lnTo>
                  <a:lnTo>
                    <a:pt x="74" y="226"/>
                  </a:lnTo>
                  <a:lnTo>
                    <a:pt x="60" y="220"/>
                  </a:lnTo>
                  <a:lnTo>
                    <a:pt x="48" y="210"/>
                  </a:lnTo>
                  <a:lnTo>
                    <a:pt x="42" y="204"/>
                  </a:lnTo>
                  <a:lnTo>
                    <a:pt x="38" y="196"/>
                  </a:lnTo>
                  <a:lnTo>
                    <a:pt x="34" y="188"/>
                  </a:lnTo>
                  <a:lnTo>
                    <a:pt x="32" y="178"/>
                  </a:lnTo>
                  <a:lnTo>
                    <a:pt x="30" y="168"/>
                  </a:lnTo>
                  <a:lnTo>
                    <a:pt x="30" y="156"/>
                  </a:lnTo>
                  <a:lnTo>
                    <a:pt x="30" y="38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8"/>
            <p:cNvSpPr>
              <a:spLocks noEditPoints="1"/>
            </p:cNvSpPr>
            <p:nvPr/>
          </p:nvSpPr>
          <p:spPr bwMode="auto">
            <a:xfrm>
              <a:off x="3424" y="1250"/>
              <a:ext cx="482" cy="514"/>
            </a:xfrm>
            <a:custGeom>
              <a:avLst/>
              <a:gdLst>
                <a:gd name="T0" fmla="*/ 426 w 482"/>
                <a:gd name="T1" fmla="*/ 0 h 514"/>
                <a:gd name="T2" fmla="*/ 238 w 482"/>
                <a:gd name="T3" fmla="*/ 14 h 514"/>
                <a:gd name="T4" fmla="*/ 270 w 482"/>
                <a:gd name="T5" fmla="*/ 16 h 514"/>
                <a:gd name="T6" fmla="*/ 290 w 482"/>
                <a:gd name="T7" fmla="*/ 22 h 514"/>
                <a:gd name="T8" fmla="*/ 300 w 482"/>
                <a:gd name="T9" fmla="*/ 38 h 514"/>
                <a:gd name="T10" fmla="*/ 302 w 482"/>
                <a:gd name="T11" fmla="*/ 66 h 514"/>
                <a:gd name="T12" fmla="*/ 302 w 482"/>
                <a:gd name="T13" fmla="*/ 166 h 514"/>
                <a:gd name="T14" fmla="*/ 282 w 482"/>
                <a:gd name="T15" fmla="*/ 148 h 514"/>
                <a:gd name="T16" fmla="*/ 256 w 482"/>
                <a:gd name="T17" fmla="*/ 136 h 514"/>
                <a:gd name="T18" fmla="*/ 224 w 482"/>
                <a:gd name="T19" fmla="*/ 126 h 514"/>
                <a:gd name="T20" fmla="*/ 184 w 482"/>
                <a:gd name="T21" fmla="*/ 124 h 514"/>
                <a:gd name="T22" fmla="*/ 164 w 482"/>
                <a:gd name="T23" fmla="*/ 124 h 514"/>
                <a:gd name="T24" fmla="*/ 126 w 482"/>
                <a:gd name="T25" fmla="*/ 134 h 514"/>
                <a:gd name="T26" fmla="*/ 92 w 482"/>
                <a:gd name="T27" fmla="*/ 150 h 514"/>
                <a:gd name="T28" fmla="*/ 62 w 482"/>
                <a:gd name="T29" fmla="*/ 172 h 514"/>
                <a:gd name="T30" fmla="*/ 38 w 482"/>
                <a:gd name="T31" fmla="*/ 200 h 514"/>
                <a:gd name="T32" fmla="*/ 20 w 482"/>
                <a:gd name="T33" fmla="*/ 232 h 514"/>
                <a:gd name="T34" fmla="*/ 6 w 482"/>
                <a:gd name="T35" fmla="*/ 266 h 514"/>
                <a:gd name="T36" fmla="*/ 0 w 482"/>
                <a:gd name="T37" fmla="*/ 300 h 514"/>
                <a:gd name="T38" fmla="*/ 0 w 482"/>
                <a:gd name="T39" fmla="*/ 318 h 514"/>
                <a:gd name="T40" fmla="*/ 4 w 482"/>
                <a:gd name="T41" fmla="*/ 356 h 514"/>
                <a:gd name="T42" fmla="*/ 14 w 482"/>
                <a:gd name="T43" fmla="*/ 390 h 514"/>
                <a:gd name="T44" fmla="*/ 30 w 482"/>
                <a:gd name="T45" fmla="*/ 424 h 514"/>
                <a:gd name="T46" fmla="*/ 50 w 482"/>
                <a:gd name="T47" fmla="*/ 452 h 514"/>
                <a:gd name="T48" fmla="*/ 74 w 482"/>
                <a:gd name="T49" fmla="*/ 478 h 514"/>
                <a:gd name="T50" fmla="*/ 102 w 482"/>
                <a:gd name="T51" fmla="*/ 496 h 514"/>
                <a:gd name="T52" fmla="*/ 132 w 482"/>
                <a:gd name="T53" fmla="*/ 508 h 514"/>
                <a:gd name="T54" fmla="*/ 162 w 482"/>
                <a:gd name="T55" fmla="*/ 514 h 514"/>
                <a:gd name="T56" fmla="*/ 482 w 482"/>
                <a:gd name="T57" fmla="*/ 514 h 514"/>
                <a:gd name="T58" fmla="*/ 482 w 482"/>
                <a:gd name="T59" fmla="*/ 498 h 514"/>
                <a:gd name="T60" fmla="*/ 456 w 482"/>
                <a:gd name="T61" fmla="*/ 488 h 514"/>
                <a:gd name="T62" fmla="*/ 438 w 482"/>
                <a:gd name="T63" fmla="*/ 474 h 514"/>
                <a:gd name="T64" fmla="*/ 428 w 482"/>
                <a:gd name="T65" fmla="*/ 456 h 514"/>
                <a:gd name="T66" fmla="*/ 426 w 482"/>
                <a:gd name="T67" fmla="*/ 438 h 514"/>
                <a:gd name="T68" fmla="*/ 304 w 482"/>
                <a:gd name="T69" fmla="*/ 444 h 514"/>
                <a:gd name="T70" fmla="*/ 302 w 482"/>
                <a:gd name="T71" fmla="*/ 452 h 514"/>
                <a:gd name="T72" fmla="*/ 296 w 482"/>
                <a:gd name="T73" fmla="*/ 466 h 514"/>
                <a:gd name="T74" fmla="*/ 284 w 482"/>
                <a:gd name="T75" fmla="*/ 476 h 514"/>
                <a:gd name="T76" fmla="*/ 266 w 482"/>
                <a:gd name="T77" fmla="*/ 484 h 514"/>
                <a:gd name="T78" fmla="*/ 256 w 482"/>
                <a:gd name="T79" fmla="*/ 484 h 514"/>
                <a:gd name="T80" fmla="*/ 234 w 482"/>
                <a:gd name="T81" fmla="*/ 480 h 514"/>
                <a:gd name="T82" fmla="*/ 212 w 482"/>
                <a:gd name="T83" fmla="*/ 474 h 514"/>
                <a:gd name="T84" fmla="*/ 176 w 482"/>
                <a:gd name="T85" fmla="*/ 446 h 514"/>
                <a:gd name="T86" fmla="*/ 148 w 482"/>
                <a:gd name="T87" fmla="*/ 408 h 514"/>
                <a:gd name="T88" fmla="*/ 128 w 482"/>
                <a:gd name="T89" fmla="*/ 364 h 514"/>
                <a:gd name="T90" fmla="*/ 120 w 482"/>
                <a:gd name="T91" fmla="*/ 314 h 514"/>
                <a:gd name="T92" fmla="*/ 122 w 482"/>
                <a:gd name="T93" fmla="*/ 292 h 514"/>
                <a:gd name="T94" fmla="*/ 132 w 482"/>
                <a:gd name="T95" fmla="*/ 244 h 514"/>
                <a:gd name="T96" fmla="*/ 154 w 482"/>
                <a:gd name="T97" fmla="*/ 200 h 514"/>
                <a:gd name="T98" fmla="*/ 170 w 482"/>
                <a:gd name="T99" fmla="*/ 182 h 514"/>
                <a:gd name="T100" fmla="*/ 190 w 482"/>
                <a:gd name="T101" fmla="*/ 170 h 514"/>
                <a:gd name="T102" fmla="*/ 212 w 482"/>
                <a:gd name="T103" fmla="*/ 164 h 514"/>
                <a:gd name="T104" fmla="*/ 222 w 482"/>
                <a:gd name="T105" fmla="*/ 164 h 514"/>
                <a:gd name="T106" fmla="*/ 238 w 482"/>
                <a:gd name="T107" fmla="*/ 164 h 514"/>
                <a:gd name="T108" fmla="*/ 268 w 482"/>
                <a:gd name="T109" fmla="*/ 172 h 514"/>
                <a:gd name="T110" fmla="*/ 290 w 482"/>
                <a:gd name="T111" fmla="*/ 188 h 514"/>
                <a:gd name="T112" fmla="*/ 302 w 482"/>
                <a:gd name="T113" fmla="*/ 214 h 514"/>
                <a:gd name="T114" fmla="*/ 304 w 482"/>
                <a:gd name="T115" fmla="*/ 444 h 5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82"/>
                <a:gd name="T175" fmla="*/ 0 h 514"/>
                <a:gd name="T176" fmla="*/ 482 w 482"/>
                <a:gd name="T177" fmla="*/ 514 h 5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82" h="514">
                  <a:moveTo>
                    <a:pt x="426" y="438"/>
                  </a:moveTo>
                  <a:lnTo>
                    <a:pt x="426" y="0"/>
                  </a:lnTo>
                  <a:lnTo>
                    <a:pt x="238" y="0"/>
                  </a:lnTo>
                  <a:lnTo>
                    <a:pt x="238" y="14"/>
                  </a:lnTo>
                  <a:lnTo>
                    <a:pt x="270" y="16"/>
                  </a:lnTo>
                  <a:lnTo>
                    <a:pt x="280" y="18"/>
                  </a:lnTo>
                  <a:lnTo>
                    <a:pt x="290" y="22"/>
                  </a:lnTo>
                  <a:lnTo>
                    <a:pt x="296" y="28"/>
                  </a:lnTo>
                  <a:lnTo>
                    <a:pt x="300" y="38"/>
                  </a:lnTo>
                  <a:lnTo>
                    <a:pt x="302" y="50"/>
                  </a:lnTo>
                  <a:lnTo>
                    <a:pt x="302" y="66"/>
                  </a:lnTo>
                  <a:lnTo>
                    <a:pt x="302" y="166"/>
                  </a:lnTo>
                  <a:lnTo>
                    <a:pt x="292" y="156"/>
                  </a:lnTo>
                  <a:lnTo>
                    <a:pt x="282" y="148"/>
                  </a:lnTo>
                  <a:lnTo>
                    <a:pt x="270" y="142"/>
                  </a:lnTo>
                  <a:lnTo>
                    <a:pt x="256" y="136"/>
                  </a:lnTo>
                  <a:lnTo>
                    <a:pt x="240" y="130"/>
                  </a:lnTo>
                  <a:lnTo>
                    <a:pt x="224" y="126"/>
                  </a:lnTo>
                  <a:lnTo>
                    <a:pt x="204" y="124"/>
                  </a:lnTo>
                  <a:lnTo>
                    <a:pt x="184" y="124"/>
                  </a:lnTo>
                  <a:lnTo>
                    <a:pt x="164" y="124"/>
                  </a:lnTo>
                  <a:lnTo>
                    <a:pt x="144" y="128"/>
                  </a:lnTo>
                  <a:lnTo>
                    <a:pt x="126" y="134"/>
                  </a:lnTo>
                  <a:lnTo>
                    <a:pt x="108" y="140"/>
                  </a:lnTo>
                  <a:lnTo>
                    <a:pt x="92" y="150"/>
                  </a:lnTo>
                  <a:lnTo>
                    <a:pt x="76" y="160"/>
                  </a:lnTo>
                  <a:lnTo>
                    <a:pt x="62" y="172"/>
                  </a:lnTo>
                  <a:lnTo>
                    <a:pt x="50" y="186"/>
                  </a:lnTo>
                  <a:lnTo>
                    <a:pt x="38" y="200"/>
                  </a:lnTo>
                  <a:lnTo>
                    <a:pt x="28" y="216"/>
                  </a:lnTo>
                  <a:lnTo>
                    <a:pt x="20" y="232"/>
                  </a:lnTo>
                  <a:lnTo>
                    <a:pt x="12" y="250"/>
                  </a:lnTo>
                  <a:lnTo>
                    <a:pt x="6" y="266"/>
                  </a:lnTo>
                  <a:lnTo>
                    <a:pt x="2" y="284"/>
                  </a:lnTo>
                  <a:lnTo>
                    <a:pt x="0" y="300"/>
                  </a:lnTo>
                  <a:lnTo>
                    <a:pt x="0" y="318"/>
                  </a:lnTo>
                  <a:lnTo>
                    <a:pt x="0" y="336"/>
                  </a:lnTo>
                  <a:lnTo>
                    <a:pt x="4" y="356"/>
                  </a:lnTo>
                  <a:lnTo>
                    <a:pt x="8" y="374"/>
                  </a:lnTo>
                  <a:lnTo>
                    <a:pt x="14" y="390"/>
                  </a:lnTo>
                  <a:lnTo>
                    <a:pt x="20" y="408"/>
                  </a:lnTo>
                  <a:lnTo>
                    <a:pt x="30" y="424"/>
                  </a:lnTo>
                  <a:lnTo>
                    <a:pt x="38" y="438"/>
                  </a:lnTo>
                  <a:lnTo>
                    <a:pt x="50" y="452"/>
                  </a:lnTo>
                  <a:lnTo>
                    <a:pt x="62" y="466"/>
                  </a:lnTo>
                  <a:lnTo>
                    <a:pt x="74" y="478"/>
                  </a:lnTo>
                  <a:lnTo>
                    <a:pt x="88" y="488"/>
                  </a:lnTo>
                  <a:lnTo>
                    <a:pt x="102" y="496"/>
                  </a:lnTo>
                  <a:lnTo>
                    <a:pt x="116" y="504"/>
                  </a:lnTo>
                  <a:lnTo>
                    <a:pt x="132" y="508"/>
                  </a:lnTo>
                  <a:lnTo>
                    <a:pt x="146" y="512"/>
                  </a:lnTo>
                  <a:lnTo>
                    <a:pt x="162" y="514"/>
                  </a:lnTo>
                  <a:lnTo>
                    <a:pt x="212" y="514"/>
                  </a:lnTo>
                  <a:lnTo>
                    <a:pt x="482" y="514"/>
                  </a:lnTo>
                  <a:lnTo>
                    <a:pt x="482" y="498"/>
                  </a:lnTo>
                  <a:lnTo>
                    <a:pt x="468" y="494"/>
                  </a:lnTo>
                  <a:lnTo>
                    <a:pt x="456" y="488"/>
                  </a:lnTo>
                  <a:lnTo>
                    <a:pt x="446" y="482"/>
                  </a:lnTo>
                  <a:lnTo>
                    <a:pt x="438" y="474"/>
                  </a:lnTo>
                  <a:lnTo>
                    <a:pt x="432" y="466"/>
                  </a:lnTo>
                  <a:lnTo>
                    <a:pt x="428" y="456"/>
                  </a:lnTo>
                  <a:lnTo>
                    <a:pt x="426" y="448"/>
                  </a:lnTo>
                  <a:lnTo>
                    <a:pt x="426" y="438"/>
                  </a:lnTo>
                  <a:close/>
                  <a:moveTo>
                    <a:pt x="304" y="444"/>
                  </a:moveTo>
                  <a:lnTo>
                    <a:pt x="304" y="444"/>
                  </a:lnTo>
                  <a:lnTo>
                    <a:pt x="302" y="452"/>
                  </a:lnTo>
                  <a:lnTo>
                    <a:pt x="300" y="458"/>
                  </a:lnTo>
                  <a:lnTo>
                    <a:pt x="296" y="466"/>
                  </a:lnTo>
                  <a:lnTo>
                    <a:pt x="292" y="472"/>
                  </a:lnTo>
                  <a:lnTo>
                    <a:pt x="284" y="476"/>
                  </a:lnTo>
                  <a:lnTo>
                    <a:pt x="276" y="480"/>
                  </a:lnTo>
                  <a:lnTo>
                    <a:pt x="266" y="484"/>
                  </a:lnTo>
                  <a:lnTo>
                    <a:pt x="256" y="484"/>
                  </a:lnTo>
                  <a:lnTo>
                    <a:pt x="244" y="482"/>
                  </a:lnTo>
                  <a:lnTo>
                    <a:pt x="234" y="480"/>
                  </a:lnTo>
                  <a:lnTo>
                    <a:pt x="212" y="474"/>
                  </a:lnTo>
                  <a:lnTo>
                    <a:pt x="192" y="462"/>
                  </a:lnTo>
                  <a:lnTo>
                    <a:pt x="176" y="446"/>
                  </a:lnTo>
                  <a:lnTo>
                    <a:pt x="160" y="428"/>
                  </a:lnTo>
                  <a:lnTo>
                    <a:pt x="148" y="408"/>
                  </a:lnTo>
                  <a:lnTo>
                    <a:pt x="136" y="386"/>
                  </a:lnTo>
                  <a:lnTo>
                    <a:pt x="128" y="364"/>
                  </a:lnTo>
                  <a:lnTo>
                    <a:pt x="124" y="338"/>
                  </a:lnTo>
                  <a:lnTo>
                    <a:pt x="120" y="314"/>
                  </a:lnTo>
                  <a:lnTo>
                    <a:pt x="122" y="292"/>
                  </a:lnTo>
                  <a:lnTo>
                    <a:pt x="126" y="268"/>
                  </a:lnTo>
                  <a:lnTo>
                    <a:pt x="132" y="244"/>
                  </a:lnTo>
                  <a:lnTo>
                    <a:pt x="142" y="220"/>
                  </a:lnTo>
                  <a:lnTo>
                    <a:pt x="154" y="200"/>
                  </a:lnTo>
                  <a:lnTo>
                    <a:pt x="162" y="190"/>
                  </a:lnTo>
                  <a:lnTo>
                    <a:pt x="170" y="182"/>
                  </a:lnTo>
                  <a:lnTo>
                    <a:pt x="180" y="176"/>
                  </a:lnTo>
                  <a:lnTo>
                    <a:pt x="190" y="170"/>
                  </a:lnTo>
                  <a:lnTo>
                    <a:pt x="200" y="166"/>
                  </a:lnTo>
                  <a:lnTo>
                    <a:pt x="212" y="164"/>
                  </a:lnTo>
                  <a:lnTo>
                    <a:pt x="222" y="164"/>
                  </a:lnTo>
                  <a:lnTo>
                    <a:pt x="238" y="164"/>
                  </a:lnTo>
                  <a:lnTo>
                    <a:pt x="254" y="166"/>
                  </a:lnTo>
                  <a:lnTo>
                    <a:pt x="268" y="172"/>
                  </a:lnTo>
                  <a:lnTo>
                    <a:pt x="280" y="178"/>
                  </a:lnTo>
                  <a:lnTo>
                    <a:pt x="290" y="188"/>
                  </a:lnTo>
                  <a:lnTo>
                    <a:pt x="298" y="200"/>
                  </a:lnTo>
                  <a:lnTo>
                    <a:pt x="302" y="214"/>
                  </a:lnTo>
                  <a:lnTo>
                    <a:pt x="304" y="232"/>
                  </a:lnTo>
                  <a:lnTo>
                    <a:pt x="304" y="444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9"/>
            <p:cNvSpPr>
              <a:spLocks noEditPoints="1"/>
            </p:cNvSpPr>
            <p:nvPr/>
          </p:nvSpPr>
          <p:spPr bwMode="auto">
            <a:xfrm>
              <a:off x="2690" y="2346"/>
              <a:ext cx="70" cy="212"/>
            </a:xfrm>
            <a:custGeom>
              <a:avLst/>
              <a:gdLst>
                <a:gd name="T0" fmla="*/ 40 w 70"/>
                <a:gd name="T1" fmla="*/ 0 h 212"/>
                <a:gd name="T2" fmla="*/ 40 w 70"/>
                <a:gd name="T3" fmla="*/ 0 h 212"/>
                <a:gd name="T4" fmla="*/ 46 w 70"/>
                <a:gd name="T5" fmla="*/ 2 h 212"/>
                <a:gd name="T6" fmla="*/ 52 w 70"/>
                <a:gd name="T7" fmla="*/ 6 h 212"/>
                <a:gd name="T8" fmla="*/ 58 w 70"/>
                <a:gd name="T9" fmla="*/ 14 h 212"/>
                <a:gd name="T10" fmla="*/ 60 w 70"/>
                <a:gd name="T11" fmla="*/ 22 h 212"/>
                <a:gd name="T12" fmla="*/ 60 w 70"/>
                <a:gd name="T13" fmla="*/ 22 h 212"/>
                <a:gd name="T14" fmla="*/ 58 w 70"/>
                <a:gd name="T15" fmla="*/ 30 h 212"/>
                <a:gd name="T16" fmla="*/ 52 w 70"/>
                <a:gd name="T17" fmla="*/ 36 h 212"/>
                <a:gd name="T18" fmla="*/ 46 w 70"/>
                <a:gd name="T19" fmla="*/ 40 h 212"/>
                <a:gd name="T20" fmla="*/ 40 w 70"/>
                <a:gd name="T21" fmla="*/ 42 h 212"/>
                <a:gd name="T22" fmla="*/ 40 w 70"/>
                <a:gd name="T23" fmla="*/ 42 h 212"/>
                <a:gd name="T24" fmla="*/ 30 w 70"/>
                <a:gd name="T25" fmla="*/ 40 h 212"/>
                <a:gd name="T26" fmla="*/ 24 w 70"/>
                <a:gd name="T27" fmla="*/ 36 h 212"/>
                <a:gd name="T28" fmla="*/ 20 w 70"/>
                <a:gd name="T29" fmla="*/ 30 h 212"/>
                <a:gd name="T30" fmla="*/ 18 w 70"/>
                <a:gd name="T31" fmla="*/ 22 h 212"/>
                <a:gd name="T32" fmla="*/ 18 w 70"/>
                <a:gd name="T33" fmla="*/ 22 h 212"/>
                <a:gd name="T34" fmla="*/ 20 w 70"/>
                <a:gd name="T35" fmla="*/ 14 h 212"/>
                <a:gd name="T36" fmla="*/ 24 w 70"/>
                <a:gd name="T37" fmla="*/ 6 h 212"/>
                <a:gd name="T38" fmla="*/ 30 w 70"/>
                <a:gd name="T39" fmla="*/ 2 h 212"/>
                <a:gd name="T40" fmla="*/ 40 w 70"/>
                <a:gd name="T41" fmla="*/ 0 h 212"/>
                <a:gd name="T42" fmla="*/ 40 w 70"/>
                <a:gd name="T43" fmla="*/ 0 h 212"/>
                <a:gd name="T44" fmla="*/ 24 w 70"/>
                <a:gd name="T45" fmla="*/ 102 h 212"/>
                <a:gd name="T46" fmla="*/ 24 w 70"/>
                <a:gd name="T47" fmla="*/ 102 h 212"/>
                <a:gd name="T48" fmla="*/ 24 w 70"/>
                <a:gd name="T49" fmla="*/ 94 h 212"/>
                <a:gd name="T50" fmla="*/ 20 w 70"/>
                <a:gd name="T51" fmla="*/ 88 h 212"/>
                <a:gd name="T52" fmla="*/ 18 w 70"/>
                <a:gd name="T53" fmla="*/ 86 h 212"/>
                <a:gd name="T54" fmla="*/ 14 w 70"/>
                <a:gd name="T55" fmla="*/ 84 h 212"/>
                <a:gd name="T56" fmla="*/ 10 w 70"/>
                <a:gd name="T57" fmla="*/ 82 h 212"/>
                <a:gd name="T58" fmla="*/ 4 w 70"/>
                <a:gd name="T59" fmla="*/ 82 h 212"/>
                <a:gd name="T60" fmla="*/ 4 w 70"/>
                <a:gd name="T61" fmla="*/ 82 h 212"/>
                <a:gd name="T62" fmla="*/ 30 w 70"/>
                <a:gd name="T63" fmla="*/ 72 h 212"/>
                <a:gd name="T64" fmla="*/ 54 w 70"/>
                <a:gd name="T65" fmla="*/ 58 h 212"/>
                <a:gd name="T66" fmla="*/ 54 w 70"/>
                <a:gd name="T67" fmla="*/ 186 h 212"/>
                <a:gd name="T68" fmla="*/ 54 w 70"/>
                <a:gd name="T69" fmla="*/ 186 h 212"/>
                <a:gd name="T70" fmla="*/ 54 w 70"/>
                <a:gd name="T71" fmla="*/ 198 h 212"/>
                <a:gd name="T72" fmla="*/ 56 w 70"/>
                <a:gd name="T73" fmla="*/ 204 h 212"/>
                <a:gd name="T74" fmla="*/ 60 w 70"/>
                <a:gd name="T75" fmla="*/ 208 h 212"/>
                <a:gd name="T76" fmla="*/ 68 w 70"/>
                <a:gd name="T77" fmla="*/ 208 h 212"/>
                <a:gd name="T78" fmla="*/ 70 w 70"/>
                <a:gd name="T79" fmla="*/ 212 h 212"/>
                <a:gd name="T80" fmla="*/ 0 w 70"/>
                <a:gd name="T81" fmla="*/ 212 h 212"/>
                <a:gd name="T82" fmla="*/ 0 w 70"/>
                <a:gd name="T83" fmla="*/ 208 h 212"/>
                <a:gd name="T84" fmla="*/ 0 w 70"/>
                <a:gd name="T85" fmla="*/ 208 h 212"/>
                <a:gd name="T86" fmla="*/ 10 w 70"/>
                <a:gd name="T87" fmla="*/ 208 h 212"/>
                <a:gd name="T88" fmla="*/ 18 w 70"/>
                <a:gd name="T89" fmla="*/ 204 h 212"/>
                <a:gd name="T90" fmla="*/ 22 w 70"/>
                <a:gd name="T91" fmla="*/ 196 h 212"/>
                <a:gd name="T92" fmla="*/ 24 w 70"/>
                <a:gd name="T93" fmla="*/ 186 h 212"/>
                <a:gd name="T94" fmla="*/ 24 w 70"/>
                <a:gd name="T95" fmla="*/ 102 h 21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0"/>
                <a:gd name="T145" fmla="*/ 0 h 212"/>
                <a:gd name="T146" fmla="*/ 70 w 70"/>
                <a:gd name="T147" fmla="*/ 212 h 21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0" h="212">
                  <a:moveTo>
                    <a:pt x="40" y="0"/>
                  </a:moveTo>
                  <a:lnTo>
                    <a:pt x="40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4"/>
                  </a:lnTo>
                  <a:lnTo>
                    <a:pt x="60" y="22"/>
                  </a:lnTo>
                  <a:lnTo>
                    <a:pt x="58" y="30"/>
                  </a:lnTo>
                  <a:lnTo>
                    <a:pt x="52" y="36"/>
                  </a:lnTo>
                  <a:lnTo>
                    <a:pt x="46" y="40"/>
                  </a:lnTo>
                  <a:lnTo>
                    <a:pt x="40" y="42"/>
                  </a:lnTo>
                  <a:lnTo>
                    <a:pt x="30" y="40"/>
                  </a:lnTo>
                  <a:lnTo>
                    <a:pt x="24" y="36"/>
                  </a:lnTo>
                  <a:lnTo>
                    <a:pt x="20" y="30"/>
                  </a:lnTo>
                  <a:lnTo>
                    <a:pt x="18" y="22"/>
                  </a:lnTo>
                  <a:lnTo>
                    <a:pt x="20" y="14"/>
                  </a:lnTo>
                  <a:lnTo>
                    <a:pt x="24" y="6"/>
                  </a:lnTo>
                  <a:lnTo>
                    <a:pt x="30" y="2"/>
                  </a:lnTo>
                  <a:lnTo>
                    <a:pt x="40" y="0"/>
                  </a:lnTo>
                  <a:close/>
                  <a:moveTo>
                    <a:pt x="24" y="102"/>
                  </a:moveTo>
                  <a:lnTo>
                    <a:pt x="24" y="102"/>
                  </a:lnTo>
                  <a:lnTo>
                    <a:pt x="24" y="94"/>
                  </a:lnTo>
                  <a:lnTo>
                    <a:pt x="20" y="88"/>
                  </a:lnTo>
                  <a:lnTo>
                    <a:pt x="18" y="86"/>
                  </a:lnTo>
                  <a:lnTo>
                    <a:pt x="14" y="84"/>
                  </a:lnTo>
                  <a:lnTo>
                    <a:pt x="10" y="82"/>
                  </a:lnTo>
                  <a:lnTo>
                    <a:pt x="4" y="82"/>
                  </a:lnTo>
                  <a:lnTo>
                    <a:pt x="30" y="72"/>
                  </a:lnTo>
                  <a:lnTo>
                    <a:pt x="54" y="58"/>
                  </a:lnTo>
                  <a:lnTo>
                    <a:pt x="54" y="186"/>
                  </a:lnTo>
                  <a:lnTo>
                    <a:pt x="54" y="198"/>
                  </a:lnTo>
                  <a:lnTo>
                    <a:pt x="56" y="204"/>
                  </a:lnTo>
                  <a:lnTo>
                    <a:pt x="60" y="208"/>
                  </a:lnTo>
                  <a:lnTo>
                    <a:pt x="68" y="208"/>
                  </a:lnTo>
                  <a:lnTo>
                    <a:pt x="70" y="212"/>
                  </a:lnTo>
                  <a:lnTo>
                    <a:pt x="0" y="212"/>
                  </a:lnTo>
                  <a:lnTo>
                    <a:pt x="0" y="208"/>
                  </a:lnTo>
                  <a:lnTo>
                    <a:pt x="10" y="208"/>
                  </a:lnTo>
                  <a:lnTo>
                    <a:pt x="18" y="204"/>
                  </a:lnTo>
                  <a:lnTo>
                    <a:pt x="22" y="196"/>
                  </a:lnTo>
                  <a:lnTo>
                    <a:pt x="24" y="186"/>
                  </a:lnTo>
                  <a:lnTo>
                    <a:pt x="24" y="102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0"/>
            <p:cNvSpPr>
              <a:spLocks noEditPoints="1"/>
            </p:cNvSpPr>
            <p:nvPr/>
          </p:nvSpPr>
          <p:spPr bwMode="auto">
            <a:xfrm>
              <a:off x="3258" y="2346"/>
              <a:ext cx="74" cy="212"/>
            </a:xfrm>
            <a:custGeom>
              <a:avLst/>
              <a:gdLst>
                <a:gd name="T0" fmla="*/ 40 w 74"/>
                <a:gd name="T1" fmla="*/ 0 h 212"/>
                <a:gd name="T2" fmla="*/ 40 w 74"/>
                <a:gd name="T3" fmla="*/ 0 h 212"/>
                <a:gd name="T4" fmla="*/ 48 w 74"/>
                <a:gd name="T5" fmla="*/ 2 h 212"/>
                <a:gd name="T6" fmla="*/ 54 w 74"/>
                <a:gd name="T7" fmla="*/ 6 h 212"/>
                <a:gd name="T8" fmla="*/ 58 w 74"/>
                <a:gd name="T9" fmla="*/ 14 h 212"/>
                <a:gd name="T10" fmla="*/ 60 w 74"/>
                <a:gd name="T11" fmla="*/ 22 h 212"/>
                <a:gd name="T12" fmla="*/ 60 w 74"/>
                <a:gd name="T13" fmla="*/ 22 h 212"/>
                <a:gd name="T14" fmla="*/ 58 w 74"/>
                <a:gd name="T15" fmla="*/ 30 h 212"/>
                <a:gd name="T16" fmla="*/ 54 w 74"/>
                <a:gd name="T17" fmla="*/ 36 h 212"/>
                <a:gd name="T18" fmla="*/ 48 w 74"/>
                <a:gd name="T19" fmla="*/ 40 h 212"/>
                <a:gd name="T20" fmla="*/ 40 w 74"/>
                <a:gd name="T21" fmla="*/ 42 h 212"/>
                <a:gd name="T22" fmla="*/ 40 w 74"/>
                <a:gd name="T23" fmla="*/ 42 h 212"/>
                <a:gd name="T24" fmla="*/ 32 w 74"/>
                <a:gd name="T25" fmla="*/ 40 h 212"/>
                <a:gd name="T26" fmla="*/ 24 w 74"/>
                <a:gd name="T27" fmla="*/ 36 h 212"/>
                <a:gd name="T28" fmla="*/ 20 w 74"/>
                <a:gd name="T29" fmla="*/ 30 h 212"/>
                <a:gd name="T30" fmla="*/ 18 w 74"/>
                <a:gd name="T31" fmla="*/ 22 h 212"/>
                <a:gd name="T32" fmla="*/ 18 w 74"/>
                <a:gd name="T33" fmla="*/ 22 h 212"/>
                <a:gd name="T34" fmla="*/ 20 w 74"/>
                <a:gd name="T35" fmla="*/ 14 h 212"/>
                <a:gd name="T36" fmla="*/ 24 w 74"/>
                <a:gd name="T37" fmla="*/ 6 h 212"/>
                <a:gd name="T38" fmla="*/ 32 w 74"/>
                <a:gd name="T39" fmla="*/ 2 h 212"/>
                <a:gd name="T40" fmla="*/ 40 w 74"/>
                <a:gd name="T41" fmla="*/ 0 h 212"/>
                <a:gd name="T42" fmla="*/ 40 w 74"/>
                <a:gd name="T43" fmla="*/ 0 h 212"/>
                <a:gd name="T44" fmla="*/ 24 w 74"/>
                <a:gd name="T45" fmla="*/ 102 h 212"/>
                <a:gd name="T46" fmla="*/ 24 w 74"/>
                <a:gd name="T47" fmla="*/ 102 h 212"/>
                <a:gd name="T48" fmla="*/ 24 w 74"/>
                <a:gd name="T49" fmla="*/ 94 h 212"/>
                <a:gd name="T50" fmla="*/ 22 w 74"/>
                <a:gd name="T51" fmla="*/ 88 h 212"/>
                <a:gd name="T52" fmla="*/ 20 w 74"/>
                <a:gd name="T53" fmla="*/ 86 h 212"/>
                <a:gd name="T54" fmla="*/ 16 w 74"/>
                <a:gd name="T55" fmla="*/ 84 h 212"/>
                <a:gd name="T56" fmla="*/ 10 w 74"/>
                <a:gd name="T57" fmla="*/ 82 h 212"/>
                <a:gd name="T58" fmla="*/ 4 w 74"/>
                <a:gd name="T59" fmla="*/ 82 h 212"/>
                <a:gd name="T60" fmla="*/ 4 w 74"/>
                <a:gd name="T61" fmla="*/ 82 h 212"/>
                <a:gd name="T62" fmla="*/ 30 w 74"/>
                <a:gd name="T63" fmla="*/ 72 h 212"/>
                <a:gd name="T64" fmla="*/ 54 w 74"/>
                <a:gd name="T65" fmla="*/ 58 h 212"/>
                <a:gd name="T66" fmla="*/ 54 w 74"/>
                <a:gd name="T67" fmla="*/ 186 h 212"/>
                <a:gd name="T68" fmla="*/ 54 w 74"/>
                <a:gd name="T69" fmla="*/ 186 h 212"/>
                <a:gd name="T70" fmla="*/ 56 w 74"/>
                <a:gd name="T71" fmla="*/ 198 h 212"/>
                <a:gd name="T72" fmla="*/ 60 w 74"/>
                <a:gd name="T73" fmla="*/ 204 h 212"/>
                <a:gd name="T74" fmla="*/ 66 w 74"/>
                <a:gd name="T75" fmla="*/ 208 h 212"/>
                <a:gd name="T76" fmla="*/ 74 w 74"/>
                <a:gd name="T77" fmla="*/ 208 h 212"/>
                <a:gd name="T78" fmla="*/ 74 w 74"/>
                <a:gd name="T79" fmla="*/ 212 h 212"/>
                <a:gd name="T80" fmla="*/ 0 w 74"/>
                <a:gd name="T81" fmla="*/ 212 h 212"/>
                <a:gd name="T82" fmla="*/ 0 w 74"/>
                <a:gd name="T83" fmla="*/ 208 h 212"/>
                <a:gd name="T84" fmla="*/ 0 w 74"/>
                <a:gd name="T85" fmla="*/ 208 h 212"/>
                <a:gd name="T86" fmla="*/ 12 w 74"/>
                <a:gd name="T87" fmla="*/ 208 h 212"/>
                <a:gd name="T88" fmla="*/ 20 w 74"/>
                <a:gd name="T89" fmla="*/ 204 h 212"/>
                <a:gd name="T90" fmla="*/ 22 w 74"/>
                <a:gd name="T91" fmla="*/ 196 h 212"/>
                <a:gd name="T92" fmla="*/ 24 w 74"/>
                <a:gd name="T93" fmla="*/ 186 h 212"/>
                <a:gd name="T94" fmla="*/ 24 w 74"/>
                <a:gd name="T95" fmla="*/ 102 h 21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4"/>
                <a:gd name="T145" fmla="*/ 0 h 212"/>
                <a:gd name="T146" fmla="*/ 74 w 74"/>
                <a:gd name="T147" fmla="*/ 212 h 21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4" h="212">
                  <a:moveTo>
                    <a:pt x="40" y="0"/>
                  </a:moveTo>
                  <a:lnTo>
                    <a:pt x="40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58" y="14"/>
                  </a:lnTo>
                  <a:lnTo>
                    <a:pt x="60" y="22"/>
                  </a:lnTo>
                  <a:lnTo>
                    <a:pt x="58" y="30"/>
                  </a:lnTo>
                  <a:lnTo>
                    <a:pt x="54" y="36"/>
                  </a:lnTo>
                  <a:lnTo>
                    <a:pt x="48" y="40"/>
                  </a:lnTo>
                  <a:lnTo>
                    <a:pt x="40" y="42"/>
                  </a:lnTo>
                  <a:lnTo>
                    <a:pt x="32" y="40"/>
                  </a:lnTo>
                  <a:lnTo>
                    <a:pt x="24" y="36"/>
                  </a:lnTo>
                  <a:lnTo>
                    <a:pt x="20" y="30"/>
                  </a:lnTo>
                  <a:lnTo>
                    <a:pt x="18" y="22"/>
                  </a:lnTo>
                  <a:lnTo>
                    <a:pt x="20" y="14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0" y="0"/>
                  </a:lnTo>
                  <a:close/>
                  <a:moveTo>
                    <a:pt x="24" y="102"/>
                  </a:moveTo>
                  <a:lnTo>
                    <a:pt x="24" y="102"/>
                  </a:lnTo>
                  <a:lnTo>
                    <a:pt x="24" y="94"/>
                  </a:lnTo>
                  <a:lnTo>
                    <a:pt x="22" y="88"/>
                  </a:lnTo>
                  <a:lnTo>
                    <a:pt x="20" y="86"/>
                  </a:lnTo>
                  <a:lnTo>
                    <a:pt x="16" y="84"/>
                  </a:lnTo>
                  <a:lnTo>
                    <a:pt x="10" y="82"/>
                  </a:lnTo>
                  <a:lnTo>
                    <a:pt x="4" y="82"/>
                  </a:lnTo>
                  <a:lnTo>
                    <a:pt x="30" y="72"/>
                  </a:lnTo>
                  <a:lnTo>
                    <a:pt x="54" y="58"/>
                  </a:lnTo>
                  <a:lnTo>
                    <a:pt x="54" y="186"/>
                  </a:lnTo>
                  <a:lnTo>
                    <a:pt x="56" y="198"/>
                  </a:lnTo>
                  <a:lnTo>
                    <a:pt x="60" y="204"/>
                  </a:lnTo>
                  <a:lnTo>
                    <a:pt x="66" y="208"/>
                  </a:lnTo>
                  <a:lnTo>
                    <a:pt x="74" y="208"/>
                  </a:lnTo>
                  <a:lnTo>
                    <a:pt x="74" y="212"/>
                  </a:lnTo>
                  <a:lnTo>
                    <a:pt x="0" y="212"/>
                  </a:lnTo>
                  <a:lnTo>
                    <a:pt x="0" y="208"/>
                  </a:lnTo>
                  <a:lnTo>
                    <a:pt x="12" y="208"/>
                  </a:lnTo>
                  <a:lnTo>
                    <a:pt x="20" y="204"/>
                  </a:lnTo>
                  <a:lnTo>
                    <a:pt x="22" y="196"/>
                  </a:lnTo>
                  <a:lnTo>
                    <a:pt x="24" y="186"/>
                  </a:lnTo>
                  <a:lnTo>
                    <a:pt x="24" y="102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42A7F47E-9D4F-1A49-A594-0F386A5B17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80" y="133682"/>
            <a:ext cx="3029985" cy="867720"/>
          </a:xfrm>
          <a:prstGeom prst="rect">
            <a:avLst/>
          </a:prstGeom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8A6A4106-1684-7B44-B6A4-50730F6D4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201725" y="1923691"/>
            <a:ext cx="5599443" cy="352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4aa2dc132bb150caf1aa-7bb737f4349b47aa42dce777a72d5264.ssl.cf5.rackcdn.com/_1600x800_stretch_center-center/SOILPIC5.jpg">
            <a:extLst>
              <a:ext uri="{FF2B5EF4-FFF2-40B4-BE49-F238E27FC236}">
                <a16:creationId xmlns:a16="http://schemas.microsoft.com/office/drawing/2014/main" id="{1572FD94-3F51-AC44-8F81-EDAF77551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5519" y="1923691"/>
            <a:ext cx="4236481" cy="352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331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1A632-28BF-CB43-9D61-A39D5553D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emissions / CDR / Drawdown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6E289-8FCD-9E43-8202-5180CDCBF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816848"/>
            <a:ext cx="8492490" cy="1898670"/>
          </a:xfrm>
        </p:spPr>
        <p:txBody>
          <a:bodyPr/>
          <a:lstStyle/>
          <a:p>
            <a:r>
              <a:rPr lang="en-US" dirty="0"/>
              <a:t>Deliberate enhancement of </a:t>
            </a:r>
            <a:r>
              <a:rPr lang="en-US" b="1" i="1" dirty="0">
                <a:solidFill>
                  <a:srgbClr val="00B050"/>
                </a:solidFill>
              </a:rPr>
              <a:t>natural</a:t>
            </a:r>
            <a:r>
              <a:rPr lang="en-US" dirty="0"/>
              <a:t> carbon sinks, and/or creation of new </a:t>
            </a:r>
            <a:r>
              <a:rPr lang="en-US" b="1" i="1" dirty="0">
                <a:solidFill>
                  <a:srgbClr val="FF0000"/>
                </a:solidFill>
              </a:rPr>
              <a:t>artificial</a:t>
            </a:r>
            <a:r>
              <a:rPr lang="en-US" dirty="0"/>
              <a:t> ones</a:t>
            </a:r>
          </a:p>
          <a:p>
            <a:r>
              <a:rPr lang="en-US" dirty="0"/>
              <a:t>Land/photosynthesis-based solutions grow organic matter (biomass) for ecosystem sequestration, or as feedstock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1373A4-11E8-AD41-ACCB-BB271EBBB66A}"/>
              </a:ext>
            </a:extLst>
          </p:cNvPr>
          <p:cNvSpPr txBox="1"/>
          <p:nvPr/>
        </p:nvSpPr>
        <p:spPr>
          <a:xfrm>
            <a:off x="4929793" y="4125007"/>
            <a:ext cx="41488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Mercator Research Institute on Global Commons and Climate Change</a:t>
            </a: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MCC Policy Brief No. 2 – November 2016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844496-E2FB-0141-8952-5A7AE83FA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78012"/>
            <a:ext cx="2378529" cy="13561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386B6A-D1AD-C846-933A-48D0F06D9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922" y="1851032"/>
            <a:ext cx="2315936" cy="13770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9532BB-B94B-694B-94DC-62BD414A3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019" y="2832830"/>
            <a:ext cx="2336801" cy="1314451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3F03B0D5-40ED-FE4E-8A13-36352968A49F}"/>
              </a:ext>
            </a:extLst>
          </p:cNvPr>
          <p:cNvSpPr/>
          <p:nvPr/>
        </p:nvSpPr>
        <p:spPr>
          <a:xfrm>
            <a:off x="1360713" y="1054660"/>
            <a:ext cx="6727371" cy="4363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More Technology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3A249819-3773-8149-A9CA-147EA82FAC2F}"/>
              </a:ext>
            </a:extLst>
          </p:cNvPr>
          <p:cNvSpPr/>
          <p:nvPr/>
        </p:nvSpPr>
        <p:spPr>
          <a:xfrm flipH="1">
            <a:off x="1039585" y="1333760"/>
            <a:ext cx="6727371" cy="43633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More Land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98D35B-7BE4-5A47-8F76-36D434BFA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2939" y="2845693"/>
            <a:ext cx="2336801" cy="1293587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C82B7B1-7BE7-C24E-94CA-C72D35342E86}"/>
              </a:ext>
            </a:extLst>
          </p:cNvPr>
          <p:cNvSpPr/>
          <p:nvPr/>
        </p:nvSpPr>
        <p:spPr>
          <a:xfrm rot="20724141">
            <a:off x="96622" y="1701176"/>
            <a:ext cx="2583380" cy="1690577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E7F49C-BC6B-5E45-97C2-0AB415999CAC}"/>
              </a:ext>
            </a:extLst>
          </p:cNvPr>
          <p:cNvSpPr/>
          <p:nvPr/>
        </p:nvSpPr>
        <p:spPr>
          <a:xfrm rot="20559941">
            <a:off x="1735481" y="1975788"/>
            <a:ext cx="5076548" cy="196539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0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AAB75-F346-B84C-BBF0-B9274D2E8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4833"/>
            <a:ext cx="8229601" cy="1143000"/>
          </a:xfrm>
        </p:spPr>
        <p:txBody>
          <a:bodyPr/>
          <a:lstStyle/>
          <a:p>
            <a:r>
              <a:rPr lang="en-US"/>
              <a:t>BioEnergy w/ Carbon Capture &amp; Storage </a:t>
            </a:r>
            <a:endParaRPr lang="en-US" dirty="0"/>
          </a:p>
        </p:txBody>
      </p:sp>
      <p:pic>
        <p:nvPicPr>
          <p:cNvPr id="4" name="Picture 3" descr="Nature_BECCS.0.jpg">
            <a:extLst>
              <a:ext uri="{FF2B5EF4-FFF2-40B4-BE49-F238E27FC236}">
                <a16:creationId xmlns:a16="http://schemas.microsoft.com/office/drawing/2014/main" id="{40EC9FE6-1700-A441-9D2B-C36B846F3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839116"/>
            <a:ext cx="9144000" cy="44005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B9F5CA6-A773-AB4A-8292-F188324E4245}"/>
              </a:ext>
            </a:extLst>
          </p:cNvPr>
          <p:cNvGrpSpPr/>
          <p:nvPr/>
        </p:nvGrpSpPr>
        <p:grpSpPr>
          <a:xfrm>
            <a:off x="223520" y="1926111"/>
            <a:ext cx="4826000" cy="3930918"/>
            <a:chOff x="314960" y="2139471"/>
            <a:chExt cx="4826000" cy="3930918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A14CB91C-8C5D-904C-8292-02D9C15356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60" y="2450889"/>
              <a:ext cx="4826000" cy="3619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9FAF97-F8F3-7D44-899F-E728242C3A4E}"/>
                </a:ext>
              </a:extLst>
            </p:cNvPr>
            <p:cNvSpPr txBox="1"/>
            <p:nvPr/>
          </p:nvSpPr>
          <p:spPr>
            <a:xfrm>
              <a:off x="314960" y="2139471"/>
              <a:ext cx="48260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ADM ethanol plant in Decatur IL</a:t>
              </a:r>
              <a:endParaRPr lang="en-US" sz="1600" b="1" baseline="300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4ABA032-10A3-1048-8D57-E52A98426DCF}"/>
              </a:ext>
            </a:extLst>
          </p:cNvPr>
          <p:cNvGrpSpPr/>
          <p:nvPr/>
        </p:nvGrpSpPr>
        <p:grpSpPr>
          <a:xfrm>
            <a:off x="4405561" y="3143669"/>
            <a:ext cx="4514919" cy="2899334"/>
            <a:chOff x="4074159" y="3700837"/>
            <a:chExt cx="4514919" cy="2899334"/>
          </a:xfrm>
        </p:grpSpPr>
        <p:pic>
          <p:nvPicPr>
            <p:cNvPr id="7" name="Picture 4" descr="injection well head 9.22.17">
              <a:extLst>
                <a:ext uri="{FF2B5EF4-FFF2-40B4-BE49-F238E27FC236}">
                  <a16:creationId xmlns:a16="http://schemas.microsoft.com/office/drawing/2014/main" id="{2491A448-1DFF-FB43-A7C0-29E006C270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159" y="3938250"/>
              <a:ext cx="4514919" cy="2661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E2A4FE-A9C5-5545-AB59-E1E299D3D411}"/>
                </a:ext>
              </a:extLst>
            </p:cNvPr>
            <p:cNvSpPr txBox="1"/>
            <p:nvPr/>
          </p:nvSpPr>
          <p:spPr>
            <a:xfrm>
              <a:off x="4074159" y="3700837"/>
              <a:ext cx="451491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Illinois Industrial CCS Project</a:t>
              </a:r>
              <a:endParaRPr lang="en-US" sz="1600" b="1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60797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2393F-F4BA-F74C-9D9E-C9179A98B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Perennial feedstocks more sustainable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F3192-98C4-EA4D-AA4E-837ADB25A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98520"/>
            <a:ext cx="2346960" cy="3259666"/>
          </a:xfrm>
        </p:spPr>
        <p:txBody>
          <a:bodyPr/>
          <a:lstStyle/>
          <a:p>
            <a:r>
              <a:rPr lang="en-US" dirty="0"/>
              <a:t>Longer growing season</a:t>
            </a:r>
          </a:p>
          <a:p>
            <a:r>
              <a:rPr lang="en-US" dirty="0"/>
              <a:t>More carbon into roots</a:t>
            </a:r>
          </a:p>
          <a:p>
            <a:r>
              <a:rPr lang="en-US" dirty="0"/>
              <a:t>Less fertilizer, tillage</a:t>
            </a:r>
          </a:p>
          <a:p>
            <a:r>
              <a:rPr lang="en-US" dirty="0"/>
              <a:t>Less erosion</a:t>
            </a:r>
          </a:p>
        </p:txBody>
      </p:sp>
      <p:pic>
        <p:nvPicPr>
          <p:cNvPr id="4100" name="Picture 4" descr="Image result for switchgrass roots">
            <a:extLst>
              <a:ext uri="{FF2B5EF4-FFF2-40B4-BE49-F238E27FC236}">
                <a16:creationId xmlns:a16="http://schemas.microsoft.com/office/drawing/2014/main" id="{F9F471F0-74E9-AB4F-B0B3-2DC6C049D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473450" y="-2401782"/>
            <a:ext cx="2197100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3C69EE1-5655-CC4E-8AF8-D1334AAF5B44}"/>
              </a:ext>
            </a:extLst>
          </p:cNvPr>
          <p:cNvGrpSpPr/>
          <p:nvPr/>
        </p:nvGrpSpPr>
        <p:grpSpPr>
          <a:xfrm>
            <a:off x="3087926" y="2949842"/>
            <a:ext cx="5382973" cy="3779464"/>
            <a:chOff x="3392726" y="2834696"/>
            <a:chExt cx="5382973" cy="3779464"/>
          </a:xfrm>
        </p:grpSpPr>
        <p:pic>
          <p:nvPicPr>
            <p:cNvPr id="4098" name="Picture 2" descr="Image result for cedar creek biomass">
              <a:extLst>
                <a:ext uri="{FF2B5EF4-FFF2-40B4-BE49-F238E27FC236}">
                  <a16:creationId xmlns:a16="http://schemas.microsoft.com/office/drawing/2014/main" id="{7E861D6F-AD50-6846-A4B4-329EB2740E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2726" y="3078480"/>
              <a:ext cx="5382973" cy="3535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2D81D8-FFDA-954E-9F12-DF594DF3CFF9}"/>
                </a:ext>
              </a:extLst>
            </p:cNvPr>
            <p:cNvSpPr txBox="1"/>
            <p:nvPr/>
          </p:nvSpPr>
          <p:spPr>
            <a:xfrm>
              <a:off x="3392726" y="2834696"/>
              <a:ext cx="538297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Cedar Creek Ecosystem Science Reserve, MN</a:t>
              </a:r>
              <a:endParaRPr lang="en-US" sz="1600" b="1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3002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61FE1-91ED-3D45-8BB4-54FEE6D7E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Biochar as a BECCS alternative</a:t>
            </a:r>
          </a:p>
        </p:txBody>
      </p:sp>
      <p:pic>
        <p:nvPicPr>
          <p:cNvPr id="4" name="Picture 4" descr="https://cyprus-mail.com/wp-content/uploads/2019/02/feature-annette-It-looks-like-charcoal-but-biochar-is-not-quite-the-same.jpg">
            <a:extLst>
              <a:ext uri="{FF2B5EF4-FFF2-40B4-BE49-F238E27FC236}">
                <a16:creationId xmlns:a16="http://schemas.microsoft.com/office/drawing/2014/main" id="{645C236E-3C8D-FC4B-B65A-C04D5B756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1946" y="1180609"/>
            <a:ext cx="2832054" cy="184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wood chips">
            <a:extLst>
              <a:ext uri="{FF2B5EF4-FFF2-40B4-BE49-F238E27FC236}">
                <a16:creationId xmlns:a16="http://schemas.microsoft.com/office/drawing/2014/main" id="{48C7C67B-0AFD-484F-B4D2-60E5B9627C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405" y="1187833"/>
            <a:ext cx="3718194" cy="170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biochar aromatic structure">
            <a:extLst>
              <a:ext uri="{FF2B5EF4-FFF2-40B4-BE49-F238E27FC236}">
                <a16:creationId xmlns:a16="http://schemas.microsoft.com/office/drawing/2014/main" id="{57B204C5-CED0-2448-AC32-FCD99C394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9892" y="1120058"/>
            <a:ext cx="2832054" cy="197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www.bangor.ac.uk/natural-sciences/images/biochar2.jpg">
            <a:extLst>
              <a:ext uri="{FF2B5EF4-FFF2-40B4-BE49-F238E27FC236}">
                <a16:creationId xmlns:a16="http://schemas.microsoft.com/office/drawing/2014/main" id="{24C1E980-356C-E644-BF2E-8BB147FDF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64068" y="3175232"/>
            <a:ext cx="5415864" cy="368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1B583E-6CCD-7C4F-B65C-EB036AEBB0A0}"/>
              </a:ext>
            </a:extLst>
          </p:cNvPr>
          <p:cNvSpPr/>
          <p:nvPr/>
        </p:nvSpPr>
        <p:spPr>
          <a:xfrm rot="16200000">
            <a:off x="-387035" y="4693451"/>
            <a:ext cx="3833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www.bangor.ac.uk</a:t>
            </a:r>
            <a:r>
              <a:rPr lang="en-US" sz="1200" dirty="0"/>
              <a:t>/natural-sciences/research/environment-natural-resources-and-geography/facilities/</a:t>
            </a:r>
            <a:r>
              <a:rPr lang="en-US" sz="1200" dirty="0" err="1"/>
              <a:t>henfaes_biochar.php.en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95671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A8793-A01F-BE4E-8FCD-E0C579A4D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conference in Fort Collins!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E5C5C8-7017-A94F-BBED-C807803E71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62650"/>
            <a:ext cx="9144000" cy="568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80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5ED1E-D9CC-0E42-A8DB-CEF0A95B8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Biochar as an ‘appropriate technology’?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AF7EA60-6D49-4B40-97C2-0CA95978E61D}"/>
              </a:ext>
            </a:extLst>
          </p:cNvPr>
          <p:cNvGrpSpPr/>
          <p:nvPr/>
        </p:nvGrpSpPr>
        <p:grpSpPr>
          <a:xfrm>
            <a:off x="111757" y="1104431"/>
            <a:ext cx="4295555" cy="3925921"/>
            <a:chOff x="203019" y="1063791"/>
            <a:chExt cx="4295555" cy="3925921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B5B62CD9-4796-134A-B551-097CA35CF7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019" y="1392185"/>
              <a:ext cx="4295555" cy="3597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2225D70-87DC-2847-BFE1-E2FCEC73D426}"/>
                </a:ext>
              </a:extLst>
            </p:cNvPr>
            <p:cNvSpPr txBox="1"/>
            <p:nvPr/>
          </p:nvSpPr>
          <p:spPr>
            <a:xfrm>
              <a:off x="203019" y="1063791"/>
              <a:ext cx="429555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Cool Planet, Camarillo CA</a:t>
              </a:r>
              <a:endParaRPr lang="en-US" sz="1600" b="1" baseline="300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81AE634-BE9A-C945-B7A9-039FB44289B7}"/>
              </a:ext>
            </a:extLst>
          </p:cNvPr>
          <p:cNvGrpSpPr/>
          <p:nvPr/>
        </p:nvGrpSpPr>
        <p:grpSpPr>
          <a:xfrm>
            <a:off x="2885440" y="2147772"/>
            <a:ext cx="3298824" cy="4665395"/>
            <a:chOff x="2885440" y="2147772"/>
            <a:chExt cx="3298824" cy="4665395"/>
          </a:xfrm>
        </p:grpSpPr>
        <p:pic>
          <p:nvPicPr>
            <p:cNvPr id="5" name="Picture 4" descr="DSC04959.JPG">
              <a:extLst>
                <a:ext uri="{FF2B5EF4-FFF2-40B4-BE49-F238E27FC236}">
                  <a16:creationId xmlns:a16="http://schemas.microsoft.com/office/drawing/2014/main" id="{0F348C9D-8AF5-734E-A568-62D7D51EF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422314" y="2685192"/>
              <a:ext cx="4299370" cy="322452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F62D4FE-691E-394A-8414-541F2893EC5B}"/>
                </a:ext>
              </a:extLst>
            </p:cNvPr>
            <p:cNvSpPr txBox="1"/>
            <p:nvPr/>
          </p:nvSpPr>
          <p:spPr>
            <a:xfrm>
              <a:off x="2885440" y="6474613"/>
              <a:ext cx="329882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SME Renewables, Cambodia</a:t>
              </a:r>
              <a:endParaRPr lang="en-US" sz="1600" b="1" baseline="300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791C3E-8088-514D-960C-E79E9E8C68F2}"/>
              </a:ext>
            </a:extLst>
          </p:cNvPr>
          <p:cNvGrpSpPr/>
          <p:nvPr/>
        </p:nvGrpSpPr>
        <p:grpSpPr>
          <a:xfrm>
            <a:off x="5807711" y="1215304"/>
            <a:ext cx="3224534" cy="4758584"/>
            <a:chOff x="5807711" y="1215304"/>
            <a:chExt cx="3224534" cy="4758584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E38D11DE-CF85-A24F-94A5-AA4936C971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07711" y="1442118"/>
              <a:ext cx="3224530" cy="4531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C582E27-F5F5-774E-ABF7-B32F48F476DF}"/>
                </a:ext>
              </a:extLst>
            </p:cNvPr>
            <p:cNvSpPr txBox="1"/>
            <p:nvPr/>
          </p:nvSpPr>
          <p:spPr>
            <a:xfrm>
              <a:off x="5807715" y="1215304"/>
              <a:ext cx="322453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Rice husk gasifier stove, Philippines</a:t>
              </a:r>
              <a:endParaRPr lang="en-US" sz="1600" b="1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6511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6F2B3-0D61-544C-9CAF-FA9B7D704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Biochar soil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D562A-2500-144A-8FA8-620B5BA20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7833"/>
            <a:ext cx="4114800" cy="5500834"/>
          </a:xfrm>
        </p:spPr>
        <p:txBody>
          <a:bodyPr/>
          <a:lstStyle/>
          <a:p>
            <a:r>
              <a:rPr lang="en-US" dirty="0"/>
              <a:t>Carbon sequestration</a:t>
            </a:r>
          </a:p>
          <a:p>
            <a:r>
              <a:rPr lang="en-US" dirty="0"/>
              <a:t>Affects soil water holding capacity, pH, ability to hold on to nutrients</a:t>
            </a:r>
          </a:p>
          <a:p>
            <a:r>
              <a:rPr lang="en-US" dirty="0"/>
              <a:t>Yield benefits</a:t>
            </a:r>
          </a:p>
          <a:p>
            <a:pPr lvl="1"/>
            <a:r>
              <a:rPr lang="en-US" dirty="0"/>
              <a:t>13% observed by Cool Planet</a:t>
            </a:r>
          </a:p>
          <a:p>
            <a:r>
              <a:rPr lang="en-US" dirty="0"/>
              <a:t>N</a:t>
            </a:r>
            <a:r>
              <a:rPr lang="en-US" baseline="-25000" dirty="0"/>
              <a:t>2</a:t>
            </a:r>
            <a:r>
              <a:rPr lang="en-US" dirty="0"/>
              <a:t>O emission reduction</a:t>
            </a:r>
          </a:p>
          <a:p>
            <a:pPr lvl="1"/>
            <a:r>
              <a:rPr lang="en-US" dirty="0"/>
              <a:t>20–40% seen in meta-analyses</a:t>
            </a:r>
          </a:p>
          <a:p>
            <a:r>
              <a:rPr lang="en-US" dirty="0"/>
              <a:t>Use in animal feed</a:t>
            </a:r>
          </a:p>
          <a:p>
            <a:pPr lvl="1"/>
            <a:r>
              <a:rPr lang="en-US" dirty="0"/>
              <a:t>Health improvements, enteric methane reductions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B155CA3-C360-6944-8A27-4C989E05CB92}"/>
              </a:ext>
            </a:extLst>
          </p:cNvPr>
          <p:cNvGrpSpPr/>
          <p:nvPr/>
        </p:nvGrpSpPr>
        <p:grpSpPr>
          <a:xfrm>
            <a:off x="4713312" y="253552"/>
            <a:ext cx="4275550" cy="3267473"/>
            <a:chOff x="4868449" y="2755726"/>
            <a:chExt cx="4275550" cy="3267473"/>
          </a:xfrm>
        </p:grpSpPr>
        <p:pic>
          <p:nvPicPr>
            <p:cNvPr id="1026" name="Picture 2" descr="Graduate student Leilei Ruan collects greenhouse gas samples in a switchgrass field, part of the KBS LTER biofuels research program; Photo Credit: K.Stepnitz, Michigan State University">
              <a:extLst>
                <a:ext uri="{FF2B5EF4-FFF2-40B4-BE49-F238E27FC236}">
                  <a16:creationId xmlns:a16="http://schemas.microsoft.com/office/drawing/2014/main" id="{1A963448-5AC4-A84A-B504-83AA62DB2A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7600" y="2755726"/>
              <a:ext cx="4216399" cy="2805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CCAC43A-680D-8B45-9ED2-1F2B630A50AC}"/>
                </a:ext>
              </a:extLst>
            </p:cNvPr>
            <p:cNvSpPr/>
            <p:nvPr/>
          </p:nvSpPr>
          <p:spPr>
            <a:xfrm>
              <a:off x="4868449" y="5561534"/>
              <a:ext cx="42755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Photo Credit: </a:t>
              </a:r>
              <a:r>
                <a:rPr lang="en-US" sz="1200" dirty="0" err="1"/>
                <a:t>K.Stepnitz</a:t>
              </a:r>
              <a:r>
                <a:rPr lang="en-US" sz="1200" dirty="0"/>
                <a:t>, Michigan State University (</a:t>
              </a:r>
              <a:r>
                <a:rPr lang="en-US" sz="1200" dirty="0">
                  <a:hlinkClick r:id="rId3"/>
                </a:rPr>
                <a:t>https://lter.kbs.msu.edu/ngg_tag/colleting-data/</a:t>
              </a:r>
              <a:r>
                <a:rPr lang="en-US" sz="1200" dirty="0"/>
                <a:t>)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9625728-0ED9-6247-80EE-067727BD4ACF}"/>
              </a:ext>
            </a:extLst>
          </p:cNvPr>
          <p:cNvGrpSpPr/>
          <p:nvPr/>
        </p:nvGrpSpPr>
        <p:grpSpPr>
          <a:xfrm>
            <a:off x="4820456" y="3602260"/>
            <a:ext cx="4120412" cy="3167642"/>
            <a:chOff x="5023589" y="228199"/>
            <a:chExt cx="4120412" cy="3167642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7491A693-DBE9-B447-BF52-621489F728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3589" y="228199"/>
              <a:ext cx="4120412" cy="2746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2B11ECF-3557-D841-AE67-FD2859FB6725}"/>
                </a:ext>
              </a:extLst>
            </p:cNvPr>
            <p:cNvSpPr txBox="1"/>
            <p:nvPr/>
          </p:nvSpPr>
          <p:spPr>
            <a:xfrm>
              <a:off x="5023589" y="2934176"/>
              <a:ext cx="41204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(</a:t>
              </a:r>
              <a:r>
                <a:rPr lang="en-US" sz="1200" dirty="0">
                  <a:hlinkClick r:id="rId5"/>
                </a:rPr>
                <a:t>https://www.innovativefarmers.org/news/2019/march/19/is-biochar-a-wonder-material-only-farmer-led-science-will-tell/</a:t>
              </a:r>
              <a:r>
                <a:rPr lang="en-US" sz="12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805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7647" y="55663"/>
            <a:ext cx="9121579" cy="1143000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670" y="1431390"/>
            <a:ext cx="9151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Email:  </a:t>
            </a:r>
            <a:r>
              <a:rPr lang="en-US" dirty="0" err="1"/>
              <a:t>John.L.Field@gmail.com</a:t>
            </a:r>
            <a:endParaRPr lang="en-US" dirty="0"/>
          </a:p>
        </p:txBody>
      </p:sp>
      <p:pic>
        <p:nvPicPr>
          <p:cNvPr id="49" name="Picture 48" descr="FortCollins-TX-Crop.jpe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401" y="2959518"/>
            <a:ext cx="6992075" cy="376085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7C44D1-6D2F-F448-BF99-F773FA222D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9350" y="2092917"/>
            <a:ext cx="2850943" cy="66029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5B9A3BC-6B96-CD41-91E9-B441BFB871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6" y="2323257"/>
            <a:ext cx="3246715" cy="591608"/>
          </a:xfrm>
          <a:prstGeom prst="rect">
            <a:avLst/>
          </a:prstGeom>
        </p:spPr>
      </p:pic>
      <p:pic>
        <p:nvPicPr>
          <p:cNvPr id="47" name="Picture 2" descr="http://www.xylome.com/wordpress/wp-content/uploads/USDA-NIFA-Logo.jpg">
            <a:extLst>
              <a:ext uri="{FF2B5EF4-FFF2-40B4-BE49-F238E27FC236}">
                <a16:creationId xmlns:a16="http://schemas.microsoft.com/office/drawing/2014/main" id="{9AB6836C-4E8A-5B44-9193-EAB7D81E08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726" y="1301657"/>
            <a:ext cx="2377493" cy="99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ile:US-NaturalResourcesConservationService-Logo.svg">
            <a:extLst>
              <a:ext uri="{FF2B5EF4-FFF2-40B4-BE49-F238E27FC236}">
                <a16:creationId xmlns:a16="http://schemas.microsoft.com/office/drawing/2014/main" id="{2DB2A2D0-1FE3-A844-8F1D-4F0575587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5629" y="1460352"/>
            <a:ext cx="1855680" cy="56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>
            <a:extLst>
              <a:ext uri="{FF2B5EF4-FFF2-40B4-BE49-F238E27FC236}">
                <a16:creationId xmlns:a16="http://schemas.microsoft.com/office/drawing/2014/main" id="{98991CFE-5F6B-B54B-8739-09A3639933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33469" y="2093420"/>
            <a:ext cx="2554325" cy="75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oup 4">
            <a:extLst>
              <a:ext uri="{FF2B5EF4-FFF2-40B4-BE49-F238E27FC236}">
                <a16:creationId xmlns:a16="http://schemas.microsoft.com/office/drawing/2014/main" id="{9E464916-B1FB-5149-BFB0-0ED79AC33CD4}"/>
              </a:ext>
            </a:extLst>
          </p:cNvPr>
          <p:cNvGrpSpPr>
            <a:grpSpLocks/>
          </p:cNvGrpSpPr>
          <p:nvPr/>
        </p:nvGrpSpPr>
        <p:grpSpPr bwMode="auto">
          <a:xfrm>
            <a:off x="6904594" y="133682"/>
            <a:ext cx="2137926" cy="892960"/>
            <a:chOff x="1152" y="1248"/>
            <a:chExt cx="3194" cy="1358"/>
          </a:xfrm>
        </p:grpSpPr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5E117901-07FC-C049-83CE-B23D6B0BE2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6" y="1750"/>
              <a:ext cx="676" cy="546"/>
            </a:xfrm>
            <a:custGeom>
              <a:avLst/>
              <a:gdLst>
                <a:gd name="T0" fmla="*/ 642 w 676"/>
                <a:gd name="T1" fmla="*/ 434 h 546"/>
                <a:gd name="T2" fmla="*/ 580 w 676"/>
                <a:gd name="T3" fmla="*/ 482 h 546"/>
                <a:gd name="T4" fmla="*/ 524 w 676"/>
                <a:gd name="T5" fmla="*/ 492 h 546"/>
                <a:gd name="T6" fmla="*/ 480 w 676"/>
                <a:gd name="T7" fmla="*/ 488 h 546"/>
                <a:gd name="T8" fmla="*/ 460 w 676"/>
                <a:gd name="T9" fmla="*/ 478 h 546"/>
                <a:gd name="T10" fmla="*/ 416 w 676"/>
                <a:gd name="T11" fmla="*/ 438 h 546"/>
                <a:gd name="T12" fmla="*/ 388 w 676"/>
                <a:gd name="T13" fmla="*/ 376 h 546"/>
                <a:gd name="T14" fmla="*/ 460 w 676"/>
                <a:gd name="T15" fmla="*/ 330 h 546"/>
                <a:gd name="T16" fmla="*/ 654 w 676"/>
                <a:gd name="T17" fmla="*/ 294 h 546"/>
                <a:gd name="T18" fmla="*/ 638 w 676"/>
                <a:gd name="T19" fmla="*/ 248 h 546"/>
                <a:gd name="T20" fmla="*/ 612 w 676"/>
                <a:gd name="T21" fmla="*/ 210 h 546"/>
                <a:gd name="T22" fmla="*/ 572 w 676"/>
                <a:gd name="T23" fmla="*/ 182 h 546"/>
                <a:gd name="T24" fmla="*/ 522 w 676"/>
                <a:gd name="T25" fmla="*/ 166 h 546"/>
                <a:gd name="T26" fmla="*/ 480 w 676"/>
                <a:gd name="T27" fmla="*/ 164 h 546"/>
                <a:gd name="T28" fmla="*/ 460 w 676"/>
                <a:gd name="T29" fmla="*/ 166 h 546"/>
                <a:gd name="T30" fmla="*/ 396 w 676"/>
                <a:gd name="T31" fmla="*/ 178 h 546"/>
                <a:gd name="T32" fmla="*/ 342 w 676"/>
                <a:gd name="T33" fmla="*/ 200 h 546"/>
                <a:gd name="T34" fmla="*/ 298 w 676"/>
                <a:gd name="T35" fmla="*/ 236 h 546"/>
                <a:gd name="T36" fmla="*/ 268 w 676"/>
                <a:gd name="T37" fmla="*/ 284 h 546"/>
                <a:gd name="T38" fmla="*/ 256 w 676"/>
                <a:gd name="T39" fmla="*/ 344 h 546"/>
                <a:gd name="T40" fmla="*/ 258 w 676"/>
                <a:gd name="T41" fmla="*/ 392 h 546"/>
                <a:gd name="T42" fmla="*/ 282 w 676"/>
                <a:gd name="T43" fmla="*/ 456 h 546"/>
                <a:gd name="T44" fmla="*/ 248 w 676"/>
                <a:gd name="T45" fmla="*/ 478 h 546"/>
                <a:gd name="T46" fmla="*/ 222 w 676"/>
                <a:gd name="T47" fmla="*/ 480 h 546"/>
                <a:gd name="T48" fmla="*/ 202 w 676"/>
                <a:gd name="T49" fmla="*/ 470 h 546"/>
                <a:gd name="T50" fmla="*/ 186 w 676"/>
                <a:gd name="T51" fmla="*/ 448 h 546"/>
                <a:gd name="T52" fmla="*/ 182 w 676"/>
                <a:gd name="T53" fmla="*/ 412 h 546"/>
                <a:gd name="T54" fmla="*/ 296 w 676"/>
                <a:gd name="T55" fmla="*/ 170 h 546"/>
                <a:gd name="T56" fmla="*/ 166 w 676"/>
                <a:gd name="T57" fmla="*/ 0 h 546"/>
                <a:gd name="T58" fmla="*/ 156 w 676"/>
                <a:gd name="T59" fmla="*/ 36 h 546"/>
                <a:gd name="T60" fmla="*/ 136 w 676"/>
                <a:gd name="T61" fmla="*/ 84 h 546"/>
                <a:gd name="T62" fmla="*/ 106 w 676"/>
                <a:gd name="T63" fmla="*/ 120 h 546"/>
                <a:gd name="T64" fmla="*/ 32 w 676"/>
                <a:gd name="T65" fmla="*/ 170 h 546"/>
                <a:gd name="T66" fmla="*/ 52 w 676"/>
                <a:gd name="T67" fmla="*/ 206 h 546"/>
                <a:gd name="T68" fmla="*/ 54 w 676"/>
                <a:gd name="T69" fmla="*/ 448 h 546"/>
                <a:gd name="T70" fmla="*/ 74 w 676"/>
                <a:gd name="T71" fmla="*/ 496 h 546"/>
                <a:gd name="T72" fmla="*/ 112 w 676"/>
                <a:gd name="T73" fmla="*/ 528 h 546"/>
                <a:gd name="T74" fmla="*/ 152 w 676"/>
                <a:gd name="T75" fmla="*/ 542 h 546"/>
                <a:gd name="T76" fmla="*/ 224 w 676"/>
                <a:gd name="T77" fmla="*/ 536 h 546"/>
                <a:gd name="T78" fmla="*/ 282 w 676"/>
                <a:gd name="T79" fmla="*/ 496 h 546"/>
                <a:gd name="T80" fmla="*/ 314 w 676"/>
                <a:gd name="T81" fmla="*/ 492 h 546"/>
                <a:gd name="T82" fmla="*/ 374 w 676"/>
                <a:gd name="T83" fmla="*/ 528 h 546"/>
                <a:gd name="T84" fmla="*/ 440 w 676"/>
                <a:gd name="T85" fmla="*/ 544 h 546"/>
                <a:gd name="T86" fmla="*/ 474 w 676"/>
                <a:gd name="T87" fmla="*/ 546 h 546"/>
                <a:gd name="T88" fmla="*/ 516 w 676"/>
                <a:gd name="T89" fmla="*/ 544 h 546"/>
                <a:gd name="T90" fmla="*/ 570 w 676"/>
                <a:gd name="T91" fmla="*/ 530 h 546"/>
                <a:gd name="T92" fmla="*/ 612 w 676"/>
                <a:gd name="T93" fmla="*/ 508 h 546"/>
                <a:gd name="T94" fmla="*/ 652 w 676"/>
                <a:gd name="T95" fmla="*/ 466 h 546"/>
                <a:gd name="T96" fmla="*/ 664 w 676"/>
                <a:gd name="T97" fmla="*/ 406 h 546"/>
                <a:gd name="T98" fmla="*/ 466 w 676"/>
                <a:gd name="T99" fmla="*/ 198 h 546"/>
                <a:gd name="T100" fmla="*/ 492 w 676"/>
                <a:gd name="T101" fmla="*/ 206 h 546"/>
                <a:gd name="T102" fmla="*/ 522 w 676"/>
                <a:gd name="T103" fmla="*/ 240 h 546"/>
                <a:gd name="T104" fmla="*/ 532 w 676"/>
                <a:gd name="T105" fmla="*/ 292 h 546"/>
                <a:gd name="T106" fmla="*/ 388 w 676"/>
                <a:gd name="T107" fmla="*/ 292 h 546"/>
                <a:gd name="T108" fmla="*/ 404 w 676"/>
                <a:gd name="T109" fmla="*/ 240 h 546"/>
                <a:gd name="T110" fmla="*/ 434 w 676"/>
                <a:gd name="T111" fmla="*/ 206 h 546"/>
                <a:gd name="T112" fmla="*/ 460 w 676"/>
                <a:gd name="T113" fmla="*/ 198 h 5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76"/>
                <a:gd name="T172" fmla="*/ 0 h 546"/>
                <a:gd name="T173" fmla="*/ 676 w 676"/>
                <a:gd name="T174" fmla="*/ 546 h 5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76" h="546">
                  <a:moveTo>
                    <a:pt x="664" y="406"/>
                  </a:moveTo>
                  <a:lnTo>
                    <a:pt x="664" y="406"/>
                  </a:lnTo>
                  <a:lnTo>
                    <a:pt x="642" y="434"/>
                  </a:lnTo>
                  <a:lnTo>
                    <a:pt x="620" y="456"/>
                  </a:lnTo>
                  <a:lnTo>
                    <a:pt x="600" y="472"/>
                  </a:lnTo>
                  <a:lnTo>
                    <a:pt x="580" y="482"/>
                  </a:lnTo>
                  <a:lnTo>
                    <a:pt x="562" y="488"/>
                  </a:lnTo>
                  <a:lnTo>
                    <a:pt x="542" y="492"/>
                  </a:lnTo>
                  <a:lnTo>
                    <a:pt x="524" y="492"/>
                  </a:lnTo>
                  <a:lnTo>
                    <a:pt x="504" y="492"/>
                  </a:lnTo>
                  <a:lnTo>
                    <a:pt x="480" y="488"/>
                  </a:lnTo>
                  <a:lnTo>
                    <a:pt x="470" y="484"/>
                  </a:lnTo>
                  <a:lnTo>
                    <a:pt x="460" y="478"/>
                  </a:lnTo>
                  <a:lnTo>
                    <a:pt x="444" y="468"/>
                  </a:lnTo>
                  <a:lnTo>
                    <a:pt x="430" y="454"/>
                  </a:lnTo>
                  <a:lnTo>
                    <a:pt x="416" y="438"/>
                  </a:lnTo>
                  <a:lnTo>
                    <a:pt x="404" y="418"/>
                  </a:lnTo>
                  <a:lnTo>
                    <a:pt x="396" y="398"/>
                  </a:lnTo>
                  <a:lnTo>
                    <a:pt x="388" y="376"/>
                  </a:lnTo>
                  <a:lnTo>
                    <a:pt x="384" y="354"/>
                  </a:lnTo>
                  <a:lnTo>
                    <a:pt x="384" y="330"/>
                  </a:lnTo>
                  <a:lnTo>
                    <a:pt x="460" y="330"/>
                  </a:lnTo>
                  <a:lnTo>
                    <a:pt x="660" y="330"/>
                  </a:lnTo>
                  <a:lnTo>
                    <a:pt x="654" y="294"/>
                  </a:lnTo>
                  <a:lnTo>
                    <a:pt x="650" y="278"/>
                  </a:lnTo>
                  <a:lnTo>
                    <a:pt x="644" y="264"/>
                  </a:lnTo>
                  <a:lnTo>
                    <a:pt x="638" y="248"/>
                  </a:lnTo>
                  <a:lnTo>
                    <a:pt x="630" y="234"/>
                  </a:lnTo>
                  <a:lnTo>
                    <a:pt x="622" y="222"/>
                  </a:lnTo>
                  <a:lnTo>
                    <a:pt x="612" y="210"/>
                  </a:lnTo>
                  <a:lnTo>
                    <a:pt x="600" y="200"/>
                  </a:lnTo>
                  <a:lnTo>
                    <a:pt x="586" y="190"/>
                  </a:lnTo>
                  <a:lnTo>
                    <a:pt x="572" y="182"/>
                  </a:lnTo>
                  <a:lnTo>
                    <a:pt x="556" y="176"/>
                  </a:lnTo>
                  <a:lnTo>
                    <a:pt x="540" y="170"/>
                  </a:lnTo>
                  <a:lnTo>
                    <a:pt x="522" y="166"/>
                  </a:lnTo>
                  <a:lnTo>
                    <a:pt x="502" y="164"/>
                  </a:lnTo>
                  <a:lnTo>
                    <a:pt x="480" y="164"/>
                  </a:lnTo>
                  <a:lnTo>
                    <a:pt x="470" y="164"/>
                  </a:lnTo>
                  <a:lnTo>
                    <a:pt x="460" y="166"/>
                  </a:lnTo>
                  <a:lnTo>
                    <a:pt x="438" y="168"/>
                  </a:lnTo>
                  <a:lnTo>
                    <a:pt x="416" y="172"/>
                  </a:lnTo>
                  <a:lnTo>
                    <a:pt x="396" y="178"/>
                  </a:lnTo>
                  <a:lnTo>
                    <a:pt x="376" y="184"/>
                  </a:lnTo>
                  <a:lnTo>
                    <a:pt x="358" y="192"/>
                  </a:lnTo>
                  <a:lnTo>
                    <a:pt x="342" y="200"/>
                  </a:lnTo>
                  <a:lnTo>
                    <a:pt x="326" y="212"/>
                  </a:lnTo>
                  <a:lnTo>
                    <a:pt x="310" y="224"/>
                  </a:lnTo>
                  <a:lnTo>
                    <a:pt x="298" y="236"/>
                  </a:lnTo>
                  <a:lnTo>
                    <a:pt x="286" y="252"/>
                  </a:lnTo>
                  <a:lnTo>
                    <a:pt x="276" y="268"/>
                  </a:lnTo>
                  <a:lnTo>
                    <a:pt x="268" y="284"/>
                  </a:lnTo>
                  <a:lnTo>
                    <a:pt x="262" y="304"/>
                  </a:lnTo>
                  <a:lnTo>
                    <a:pt x="258" y="324"/>
                  </a:lnTo>
                  <a:lnTo>
                    <a:pt x="256" y="344"/>
                  </a:lnTo>
                  <a:lnTo>
                    <a:pt x="254" y="368"/>
                  </a:lnTo>
                  <a:lnTo>
                    <a:pt x="258" y="392"/>
                  </a:lnTo>
                  <a:lnTo>
                    <a:pt x="262" y="416"/>
                  </a:lnTo>
                  <a:lnTo>
                    <a:pt x="272" y="438"/>
                  </a:lnTo>
                  <a:lnTo>
                    <a:pt x="282" y="456"/>
                  </a:lnTo>
                  <a:lnTo>
                    <a:pt x="264" y="470"/>
                  </a:lnTo>
                  <a:lnTo>
                    <a:pt x="248" y="478"/>
                  </a:lnTo>
                  <a:lnTo>
                    <a:pt x="238" y="480"/>
                  </a:lnTo>
                  <a:lnTo>
                    <a:pt x="230" y="480"/>
                  </a:lnTo>
                  <a:lnTo>
                    <a:pt x="222" y="480"/>
                  </a:lnTo>
                  <a:lnTo>
                    <a:pt x="214" y="478"/>
                  </a:lnTo>
                  <a:lnTo>
                    <a:pt x="208" y="474"/>
                  </a:lnTo>
                  <a:lnTo>
                    <a:pt x="202" y="470"/>
                  </a:lnTo>
                  <a:lnTo>
                    <a:pt x="196" y="464"/>
                  </a:lnTo>
                  <a:lnTo>
                    <a:pt x="190" y="456"/>
                  </a:lnTo>
                  <a:lnTo>
                    <a:pt x="186" y="448"/>
                  </a:lnTo>
                  <a:lnTo>
                    <a:pt x="184" y="438"/>
                  </a:lnTo>
                  <a:lnTo>
                    <a:pt x="182" y="426"/>
                  </a:lnTo>
                  <a:lnTo>
                    <a:pt x="182" y="412"/>
                  </a:lnTo>
                  <a:lnTo>
                    <a:pt x="180" y="206"/>
                  </a:lnTo>
                  <a:lnTo>
                    <a:pt x="296" y="206"/>
                  </a:lnTo>
                  <a:lnTo>
                    <a:pt x="296" y="170"/>
                  </a:lnTo>
                  <a:lnTo>
                    <a:pt x="180" y="170"/>
                  </a:lnTo>
                  <a:lnTo>
                    <a:pt x="180" y="6"/>
                  </a:lnTo>
                  <a:lnTo>
                    <a:pt x="166" y="0"/>
                  </a:lnTo>
                  <a:lnTo>
                    <a:pt x="162" y="18"/>
                  </a:lnTo>
                  <a:lnTo>
                    <a:pt x="156" y="36"/>
                  </a:lnTo>
                  <a:lnTo>
                    <a:pt x="150" y="54"/>
                  </a:lnTo>
                  <a:lnTo>
                    <a:pt x="144" y="68"/>
                  </a:lnTo>
                  <a:lnTo>
                    <a:pt x="136" y="84"/>
                  </a:lnTo>
                  <a:lnTo>
                    <a:pt x="126" y="96"/>
                  </a:lnTo>
                  <a:lnTo>
                    <a:pt x="118" y="110"/>
                  </a:lnTo>
                  <a:lnTo>
                    <a:pt x="106" y="120"/>
                  </a:lnTo>
                  <a:lnTo>
                    <a:pt x="84" y="140"/>
                  </a:lnTo>
                  <a:lnTo>
                    <a:pt x="58" y="156"/>
                  </a:lnTo>
                  <a:lnTo>
                    <a:pt x="32" y="170"/>
                  </a:lnTo>
                  <a:lnTo>
                    <a:pt x="2" y="178"/>
                  </a:lnTo>
                  <a:lnTo>
                    <a:pt x="0" y="206"/>
                  </a:lnTo>
                  <a:lnTo>
                    <a:pt x="52" y="206"/>
                  </a:lnTo>
                  <a:lnTo>
                    <a:pt x="52" y="426"/>
                  </a:lnTo>
                  <a:lnTo>
                    <a:pt x="54" y="448"/>
                  </a:lnTo>
                  <a:lnTo>
                    <a:pt x="58" y="466"/>
                  </a:lnTo>
                  <a:lnTo>
                    <a:pt x="66" y="482"/>
                  </a:lnTo>
                  <a:lnTo>
                    <a:pt x="74" y="496"/>
                  </a:lnTo>
                  <a:lnTo>
                    <a:pt x="86" y="508"/>
                  </a:lnTo>
                  <a:lnTo>
                    <a:pt x="98" y="518"/>
                  </a:lnTo>
                  <a:lnTo>
                    <a:pt x="112" y="528"/>
                  </a:lnTo>
                  <a:lnTo>
                    <a:pt x="126" y="534"/>
                  </a:lnTo>
                  <a:lnTo>
                    <a:pt x="152" y="542"/>
                  </a:lnTo>
                  <a:lnTo>
                    <a:pt x="176" y="544"/>
                  </a:lnTo>
                  <a:lnTo>
                    <a:pt x="200" y="542"/>
                  </a:lnTo>
                  <a:lnTo>
                    <a:pt x="224" y="536"/>
                  </a:lnTo>
                  <a:lnTo>
                    <a:pt x="244" y="526"/>
                  </a:lnTo>
                  <a:lnTo>
                    <a:pt x="264" y="514"/>
                  </a:lnTo>
                  <a:lnTo>
                    <a:pt x="282" y="496"/>
                  </a:lnTo>
                  <a:lnTo>
                    <a:pt x="298" y="476"/>
                  </a:lnTo>
                  <a:lnTo>
                    <a:pt x="314" y="492"/>
                  </a:lnTo>
                  <a:lnTo>
                    <a:pt x="334" y="506"/>
                  </a:lnTo>
                  <a:lnTo>
                    <a:pt x="354" y="518"/>
                  </a:lnTo>
                  <a:lnTo>
                    <a:pt x="374" y="528"/>
                  </a:lnTo>
                  <a:lnTo>
                    <a:pt x="396" y="534"/>
                  </a:lnTo>
                  <a:lnTo>
                    <a:pt x="418" y="540"/>
                  </a:lnTo>
                  <a:lnTo>
                    <a:pt x="440" y="544"/>
                  </a:lnTo>
                  <a:lnTo>
                    <a:pt x="460" y="546"/>
                  </a:lnTo>
                  <a:lnTo>
                    <a:pt x="474" y="546"/>
                  </a:lnTo>
                  <a:lnTo>
                    <a:pt x="496" y="546"/>
                  </a:lnTo>
                  <a:lnTo>
                    <a:pt x="516" y="544"/>
                  </a:lnTo>
                  <a:lnTo>
                    <a:pt x="534" y="540"/>
                  </a:lnTo>
                  <a:lnTo>
                    <a:pt x="552" y="536"/>
                  </a:lnTo>
                  <a:lnTo>
                    <a:pt x="570" y="530"/>
                  </a:lnTo>
                  <a:lnTo>
                    <a:pt x="584" y="524"/>
                  </a:lnTo>
                  <a:lnTo>
                    <a:pt x="598" y="516"/>
                  </a:lnTo>
                  <a:lnTo>
                    <a:pt x="612" y="508"/>
                  </a:lnTo>
                  <a:lnTo>
                    <a:pt x="624" y="498"/>
                  </a:lnTo>
                  <a:lnTo>
                    <a:pt x="634" y="488"/>
                  </a:lnTo>
                  <a:lnTo>
                    <a:pt x="652" y="466"/>
                  </a:lnTo>
                  <a:lnTo>
                    <a:pt x="666" y="444"/>
                  </a:lnTo>
                  <a:lnTo>
                    <a:pt x="676" y="418"/>
                  </a:lnTo>
                  <a:lnTo>
                    <a:pt x="664" y="406"/>
                  </a:lnTo>
                  <a:close/>
                  <a:moveTo>
                    <a:pt x="460" y="198"/>
                  </a:moveTo>
                  <a:lnTo>
                    <a:pt x="460" y="198"/>
                  </a:lnTo>
                  <a:lnTo>
                    <a:pt x="466" y="198"/>
                  </a:lnTo>
                  <a:lnTo>
                    <a:pt x="478" y="200"/>
                  </a:lnTo>
                  <a:lnTo>
                    <a:pt x="492" y="206"/>
                  </a:lnTo>
                  <a:lnTo>
                    <a:pt x="504" y="214"/>
                  </a:lnTo>
                  <a:lnTo>
                    <a:pt x="514" y="226"/>
                  </a:lnTo>
                  <a:lnTo>
                    <a:pt x="522" y="240"/>
                  </a:lnTo>
                  <a:lnTo>
                    <a:pt x="528" y="256"/>
                  </a:lnTo>
                  <a:lnTo>
                    <a:pt x="532" y="272"/>
                  </a:lnTo>
                  <a:lnTo>
                    <a:pt x="532" y="292"/>
                  </a:lnTo>
                  <a:lnTo>
                    <a:pt x="460" y="292"/>
                  </a:lnTo>
                  <a:lnTo>
                    <a:pt x="388" y="292"/>
                  </a:lnTo>
                  <a:lnTo>
                    <a:pt x="390" y="272"/>
                  </a:lnTo>
                  <a:lnTo>
                    <a:pt x="396" y="254"/>
                  </a:lnTo>
                  <a:lnTo>
                    <a:pt x="404" y="240"/>
                  </a:lnTo>
                  <a:lnTo>
                    <a:pt x="412" y="226"/>
                  </a:lnTo>
                  <a:lnTo>
                    <a:pt x="424" y="216"/>
                  </a:lnTo>
                  <a:lnTo>
                    <a:pt x="434" y="206"/>
                  </a:lnTo>
                  <a:lnTo>
                    <a:pt x="448" y="202"/>
                  </a:lnTo>
                  <a:lnTo>
                    <a:pt x="460" y="198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61B67C18-2489-AE4E-8DAD-7E743E659E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2" y="1254"/>
              <a:ext cx="958" cy="522"/>
            </a:xfrm>
            <a:custGeom>
              <a:avLst/>
              <a:gdLst>
                <a:gd name="T0" fmla="*/ 666 w 958"/>
                <a:gd name="T1" fmla="*/ 108 h 522"/>
                <a:gd name="T2" fmla="*/ 578 w 958"/>
                <a:gd name="T3" fmla="*/ 140 h 522"/>
                <a:gd name="T4" fmla="*/ 514 w 958"/>
                <a:gd name="T5" fmla="*/ 196 h 522"/>
                <a:gd name="T6" fmla="*/ 476 w 958"/>
                <a:gd name="T7" fmla="*/ 270 h 522"/>
                <a:gd name="T8" fmla="*/ 472 w 958"/>
                <a:gd name="T9" fmla="*/ 332 h 522"/>
                <a:gd name="T10" fmla="*/ 488 w 958"/>
                <a:gd name="T11" fmla="*/ 386 h 522"/>
                <a:gd name="T12" fmla="*/ 396 w 958"/>
                <a:gd name="T13" fmla="*/ 448 h 522"/>
                <a:gd name="T14" fmla="*/ 314 w 958"/>
                <a:gd name="T15" fmla="*/ 464 h 522"/>
                <a:gd name="T16" fmla="*/ 256 w 958"/>
                <a:gd name="T17" fmla="*/ 450 h 522"/>
                <a:gd name="T18" fmla="*/ 198 w 958"/>
                <a:gd name="T19" fmla="*/ 406 h 522"/>
                <a:gd name="T20" fmla="*/ 162 w 958"/>
                <a:gd name="T21" fmla="*/ 340 h 522"/>
                <a:gd name="T22" fmla="*/ 146 w 958"/>
                <a:gd name="T23" fmla="*/ 264 h 522"/>
                <a:gd name="T24" fmla="*/ 152 w 958"/>
                <a:gd name="T25" fmla="*/ 186 h 522"/>
                <a:gd name="T26" fmla="*/ 178 w 958"/>
                <a:gd name="T27" fmla="*/ 114 h 522"/>
                <a:gd name="T28" fmla="*/ 228 w 958"/>
                <a:gd name="T29" fmla="*/ 62 h 522"/>
                <a:gd name="T30" fmla="*/ 300 w 958"/>
                <a:gd name="T31" fmla="*/ 36 h 522"/>
                <a:gd name="T32" fmla="*/ 366 w 958"/>
                <a:gd name="T33" fmla="*/ 42 h 522"/>
                <a:gd name="T34" fmla="*/ 428 w 958"/>
                <a:gd name="T35" fmla="*/ 74 h 522"/>
                <a:gd name="T36" fmla="*/ 462 w 958"/>
                <a:gd name="T37" fmla="*/ 122 h 522"/>
                <a:gd name="T38" fmla="*/ 502 w 958"/>
                <a:gd name="T39" fmla="*/ 186 h 522"/>
                <a:gd name="T40" fmla="*/ 480 w 958"/>
                <a:gd name="T41" fmla="*/ 14 h 522"/>
                <a:gd name="T42" fmla="*/ 454 w 958"/>
                <a:gd name="T43" fmla="*/ 30 h 522"/>
                <a:gd name="T44" fmla="*/ 342 w 958"/>
                <a:gd name="T45" fmla="*/ 4 h 522"/>
                <a:gd name="T46" fmla="*/ 252 w 958"/>
                <a:gd name="T47" fmla="*/ 4 h 522"/>
                <a:gd name="T48" fmla="*/ 160 w 958"/>
                <a:gd name="T49" fmla="*/ 28 h 522"/>
                <a:gd name="T50" fmla="*/ 70 w 958"/>
                <a:gd name="T51" fmla="*/ 88 h 522"/>
                <a:gd name="T52" fmla="*/ 10 w 958"/>
                <a:gd name="T53" fmla="*/ 188 h 522"/>
                <a:gd name="T54" fmla="*/ 2 w 958"/>
                <a:gd name="T55" fmla="*/ 296 h 522"/>
                <a:gd name="T56" fmla="*/ 42 w 958"/>
                <a:gd name="T57" fmla="*/ 410 h 522"/>
                <a:gd name="T58" fmla="*/ 120 w 958"/>
                <a:gd name="T59" fmla="*/ 482 h 522"/>
                <a:gd name="T60" fmla="*/ 216 w 958"/>
                <a:gd name="T61" fmla="*/ 516 h 522"/>
                <a:gd name="T62" fmla="*/ 282 w 958"/>
                <a:gd name="T63" fmla="*/ 522 h 522"/>
                <a:gd name="T64" fmla="*/ 384 w 958"/>
                <a:gd name="T65" fmla="*/ 500 h 522"/>
                <a:gd name="T66" fmla="*/ 484 w 958"/>
                <a:gd name="T67" fmla="*/ 432 h 522"/>
                <a:gd name="T68" fmla="*/ 540 w 958"/>
                <a:gd name="T69" fmla="*/ 456 h 522"/>
                <a:gd name="T70" fmla="*/ 648 w 958"/>
                <a:gd name="T71" fmla="*/ 510 h 522"/>
                <a:gd name="T72" fmla="*/ 740 w 958"/>
                <a:gd name="T73" fmla="*/ 518 h 522"/>
                <a:gd name="T74" fmla="*/ 830 w 958"/>
                <a:gd name="T75" fmla="*/ 494 h 522"/>
                <a:gd name="T76" fmla="*/ 902 w 958"/>
                <a:gd name="T77" fmla="*/ 444 h 522"/>
                <a:gd name="T78" fmla="*/ 948 w 958"/>
                <a:gd name="T79" fmla="*/ 374 h 522"/>
                <a:gd name="T80" fmla="*/ 958 w 958"/>
                <a:gd name="T81" fmla="*/ 312 h 522"/>
                <a:gd name="T82" fmla="*/ 940 w 958"/>
                <a:gd name="T83" fmla="*/ 230 h 522"/>
                <a:gd name="T84" fmla="*/ 888 w 958"/>
                <a:gd name="T85" fmla="*/ 164 h 522"/>
                <a:gd name="T86" fmla="*/ 810 w 958"/>
                <a:gd name="T87" fmla="*/ 120 h 522"/>
                <a:gd name="T88" fmla="*/ 714 w 958"/>
                <a:gd name="T89" fmla="*/ 104 h 522"/>
                <a:gd name="T90" fmla="*/ 702 w 958"/>
                <a:gd name="T91" fmla="*/ 480 h 522"/>
                <a:gd name="T92" fmla="*/ 656 w 958"/>
                <a:gd name="T93" fmla="*/ 460 h 522"/>
                <a:gd name="T94" fmla="*/ 620 w 958"/>
                <a:gd name="T95" fmla="*/ 418 h 522"/>
                <a:gd name="T96" fmla="*/ 598 w 958"/>
                <a:gd name="T97" fmla="*/ 360 h 522"/>
                <a:gd name="T98" fmla="*/ 592 w 958"/>
                <a:gd name="T99" fmla="*/ 310 h 522"/>
                <a:gd name="T100" fmla="*/ 602 w 958"/>
                <a:gd name="T101" fmla="*/ 242 h 522"/>
                <a:gd name="T102" fmla="*/ 628 w 958"/>
                <a:gd name="T103" fmla="*/ 188 h 522"/>
                <a:gd name="T104" fmla="*/ 666 w 958"/>
                <a:gd name="T105" fmla="*/ 150 h 522"/>
                <a:gd name="T106" fmla="*/ 714 w 958"/>
                <a:gd name="T107" fmla="*/ 138 h 522"/>
                <a:gd name="T108" fmla="*/ 750 w 958"/>
                <a:gd name="T109" fmla="*/ 146 h 522"/>
                <a:gd name="T110" fmla="*/ 790 w 958"/>
                <a:gd name="T111" fmla="*/ 176 h 522"/>
                <a:gd name="T112" fmla="*/ 818 w 958"/>
                <a:gd name="T113" fmla="*/ 228 h 522"/>
                <a:gd name="T114" fmla="*/ 832 w 958"/>
                <a:gd name="T115" fmla="*/ 292 h 522"/>
                <a:gd name="T116" fmla="*/ 830 w 958"/>
                <a:gd name="T117" fmla="*/ 344 h 522"/>
                <a:gd name="T118" fmla="*/ 806 w 958"/>
                <a:gd name="T119" fmla="*/ 418 h 522"/>
                <a:gd name="T120" fmla="*/ 770 w 958"/>
                <a:gd name="T121" fmla="*/ 460 h 522"/>
                <a:gd name="T122" fmla="*/ 726 w 958"/>
                <a:gd name="T123" fmla="*/ 480 h 5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58"/>
                <a:gd name="T187" fmla="*/ 0 h 522"/>
                <a:gd name="T188" fmla="*/ 958 w 958"/>
                <a:gd name="T189" fmla="*/ 522 h 5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58" h="522">
                  <a:moveTo>
                    <a:pt x="714" y="104"/>
                  </a:moveTo>
                  <a:lnTo>
                    <a:pt x="714" y="104"/>
                  </a:lnTo>
                  <a:lnTo>
                    <a:pt x="690" y="104"/>
                  </a:lnTo>
                  <a:lnTo>
                    <a:pt x="666" y="108"/>
                  </a:lnTo>
                  <a:lnTo>
                    <a:pt x="642" y="112"/>
                  </a:lnTo>
                  <a:lnTo>
                    <a:pt x="620" y="120"/>
                  </a:lnTo>
                  <a:lnTo>
                    <a:pt x="598" y="128"/>
                  </a:lnTo>
                  <a:lnTo>
                    <a:pt x="578" y="140"/>
                  </a:lnTo>
                  <a:lnTo>
                    <a:pt x="560" y="152"/>
                  </a:lnTo>
                  <a:lnTo>
                    <a:pt x="542" y="164"/>
                  </a:lnTo>
                  <a:lnTo>
                    <a:pt x="528" y="180"/>
                  </a:lnTo>
                  <a:lnTo>
                    <a:pt x="514" y="196"/>
                  </a:lnTo>
                  <a:lnTo>
                    <a:pt x="500" y="212"/>
                  </a:lnTo>
                  <a:lnTo>
                    <a:pt x="490" y="230"/>
                  </a:lnTo>
                  <a:lnTo>
                    <a:pt x="482" y="250"/>
                  </a:lnTo>
                  <a:lnTo>
                    <a:pt x="476" y="270"/>
                  </a:lnTo>
                  <a:lnTo>
                    <a:pt x="472" y="290"/>
                  </a:lnTo>
                  <a:lnTo>
                    <a:pt x="472" y="312"/>
                  </a:lnTo>
                  <a:lnTo>
                    <a:pt x="472" y="332"/>
                  </a:lnTo>
                  <a:lnTo>
                    <a:pt x="476" y="350"/>
                  </a:lnTo>
                  <a:lnTo>
                    <a:pt x="480" y="368"/>
                  </a:lnTo>
                  <a:lnTo>
                    <a:pt x="488" y="386"/>
                  </a:lnTo>
                  <a:lnTo>
                    <a:pt x="466" y="406"/>
                  </a:lnTo>
                  <a:lnTo>
                    <a:pt x="442" y="424"/>
                  </a:lnTo>
                  <a:lnTo>
                    <a:pt x="420" y="436"/>
                  </a:lnTo>
                  <a:lnTo>
                    <a:pt x="396" y="448"/>
                  </a:lnTo>
                  <a:lnTo>
                    <a:pt x="374" y="456"/>
                  </a:lnTo>
                  <a:lnTo>
                    <a:pt x="352" y="460"/>
                  </a:lnTo>
                  <a:lnTo>
                    <a:pt x="332" y="464"/>
                  </a:lnTo>
                  <a:lnTo>
                    <a:pt x="314" y="464"/>
                  </a:lnTo>
                  <a:lnTo>
                    <a:pt x="294" y="460"/>
                  </a:lnTo>
                  <a:lnTo>
                    <a:pt x="274" y="456"/>
                  </a:lnTo>
                  <a:lnTo>
                    <a:pt x="256" y="450"/>
                  </a:lnTo>
                  <a:lnTo>
                    <a:pt x="240" y="440"/>
                  </a:lnTo>
                  <a:lnTo>
                    <a:pt x="224" y="430"/>
                  </a:lnTo>
                  <a:lnTo>
                    <a:pt x="210" y="418"/>
                  </a:lnTo>
                  <a:lnTo>
                    <a:pt x="198" y="406"/>
                  </a:lnTo>
                  <a:lnTo>
                    <a:pt x="186" y="390"/>
                  </a:lnTo>
                  <a:lnTo>
                    <a:pt x="176" y="374"/>
                  </a:lnTo>
                  <a:lnTo>
                    <a:pt x="168" y="358"/>
                  </a:lnTo>
                  <a:lnTo>
                    <a:pt x="162" y="340"/>
                  </a:lnTo>
                  <a:lnTo>
                    <a:pt x="156" y="322"/>
                  </a:lnTo>
                  <a:lnTo>
                    <a:pt x="150" y="302"/>
                  </a:lnTo>
                  <a:lnTo>
                    <a:pt x="148" y="284"/>
                  </a:lnTo>
                  <a:lnTo>
                    <a:pt x="146" y="264"/>
                  </a:lnTo>
                  <a:lnTo>
                    <a:pt x="144" y="244"/>
                  </a:lnTo>
                  <a:lnTo>
                    <a:pt x="146" y="224"/>
                  </a:lnTo>
                  <a:lnTo>
                    <a:pt x="148" y="204"/>
                  </a:lnTo>
                  <a:lnTo>
                    <a:pt x="152" y="186"/>
                  </a:lnTo>
                  <a:lnTo>
                    <a:pt x="156" y="166"/>
                  </a:lnTo>
                  <a:lnTo>
                    <a:pt x="162" y="148"/>
                  </a:lnTo>
                  <a:lnTo>
                    <a:pt x="170" y="132"/>
                  </a:lnTo>
                  <a:lnTo>
                    <a:pt x="178" y="114"/>
                  </a:lnTo>
                  <a:lnTo>
                    <a:pt x="190" y="100"/>
                  </a:lnTo>
                  <a:lnTo>
                    <a:pt x="200" y="86"/>
                  </a:lnTo>
                  <a:lnTo>
                    <a:pt x="214" y="74"/>
                  </a:lnTo>
                  <a:lnTo>
                    <a:pt x="228" y="62"/>
                  </a:lnTo>
                  <a:lnTo>
                    <a:pt x="244" y="54"/>
                  </a:lnTo>
                  <a:lnTo>
                    <a:pt x="260" y="46"/>
                  </a:lnTo>
                  <a:lnTo>
                    <a:pt x="280" y="40"/>
                  </a:lnTo>
                  <a:lnTo>
                    <a:pt x="300" y="36"/>
                  </a:lnTo>
                  <a:lnTo>
                    <a:pt x="320" y="36"/>
                  </a:lnTo>
                  <a:lnTo>
                    <a:pt x="344" y="38"/>
                  </a:lnTo>
                  <a:lnTo>
                    <a:pt x="366" y="42"/>
                  </a:lnTo>
                  <a:lnTo>
                    <a:pt x="384" y="46"/>
                  </a:lnTo>
                  <a:lnTo>
                    <a:pt x="402" y="54"/>
                  </a:lnTo>
                  <a:lnTo>
                    <a:pt x="416" y="64"/>
                  </a:lnTo>
                  <a:lnTo>
                    <a:pt x="428" y="74"/>
                  </a:lnTo>
                  <a:lnTo>
                    <a:pt x="438" y="84"/>
                  </a:lnTo>
                  <a:lnTo>
                    <a:pt x="448" y="96"/>
                  </a:lnTo>
                  <a:lnTo>
                    <a:pt x="456" y="108"/>
                  </a:lnTo>
                  <a:lnTo>
                    <a:pt x="462" y="122"/>
                  </a:lnTo>
                  <a:lnTo>
                    <a:pt x="470" y="148"/>
                  </a:lnTo>
                  <a:lnTo>
                    <a:pt x="478" y="172"/>
                  </a:lnTo>
                  <a:lnTo>
                    <a:pt x="482" y="192"/>
                  </a:lnTo>
                  <a:lnTo>
                    <a:pt x="502" y="186"/>
                  </a:lnTo>
                  <a:lnTo>
                    <a:pt x="500" y="6"/>
                  </a:lnTo>
                  <a:lnTo>
                    <a:pt x="484" y="6"/>
                  </a:lnTo>
                  <a:lnTo>
                    <a:pt x="480" y="14"/>
                  </a:lnTo>
                  <a:lnTo>
                    <a:pt x="474" y="22"/>
                  </a:lnTo>
                  <a:lnTo>
                    <a:pt x="466" y="28"/>
                  </a:lnTo>
                  <a:lnTo>
                    <a:pt x="454" y="30"/>
                  </a:lnTo>
                  <a:lnTo>
                    <a:pt x="434" y="24"/>
                  </a:lnTo>
                  <a:lnTo>
                    <a:pt x="392" y="12"/>
                  </a:lnTo>
                  <a:lnTo>
                    <a:pt x="368" y="8"/>
                  </a:lnTo>
                  <a:lnTo>
                    <a:pt x="342" y="4"/>
                  </a:lnTo>
                  <a:lnTo>
                    <a:pt x="314" y="0"/>
                  </a:lnTo>
                  <a:lnTo>
                    <a:pt x="288" y="0"/>
                  </a:lnTo>
                  <a:lnTo>
                    <a:pt x="252" y="4"/>
                  </a:lnTo>
                  <a:lnTo>
                    <a:pt x="230" y="8"/>
                  </a:lnTo>
                  <a:lnTo>
                    <a:pt x="206" y="12"/>
                  </a:lnTo>
                  <a:lnTo>
                    <a:pt x="184" y="20"/>
                  </a:lnTo>
                  <a:lnTo>
                    <a:pt x="160" y="28"/>
                  </a:lnTo>
                  <a:lnTo>
                    <a:pt x="136" y="40"/>
                  </a:lnTo>
                  <a:lnTo>
                    <a:pt x="112" y="54"/>
                  </a:lnTo>
                  <a:lnTo>
                    <a:pt x="90" y="68"/>
                  </a:lnTo>
                  <a:lnTo>
                    <a:pt x="70" y="88"/>
                  </a:lnTo>
                  <a:lnTo>
                    <a:pt x="52" y="108"/>
                  </a:lnTo>
                  <a:lnTo>
                    <a:pt x="34" y="132"/>
                  </a:lnTo>
                  <a:lnTo>
                    <a:pt x="20" y="158"/>
                  </a:lnTo>
                  <a:lnTo>
                    <a:pt x="10" y="188"/>
                  </a:lnTo>
                  <a:lnTo>
                    <a:pt x="2" y="222"/>
                  </a:lnTo>
                  <a:lnTo>
                    <a:pt x="0" y="258"/>
                  </a:lnTo>
                  <a:lnTo>
                    <a:pt x="2" y="296"/>
                  </a:lnTo>
                  <a:lnTo>
                    <a:pt x="6" y="328"/>
                  </a:lnTo>
                  <a:lnTo>
                    <a:pt x="16" y="360"/>
                  </a:lnTo>
                  <a:lnTo>
                    <a:pt x="28" y="386"/>
                  </a:lnTo>
                  <a:lnTo>
                    <a:pt x="42" y="410"/>
                  </a:lnTo>
                  <a:lnTo>
                    <a:pt x="58" y="432"/>
                  </a:lnTo>
                  <a:lnTo>
                    <a:pt x="78" y="452"/>
                  </a:lnTo>
                  <a:lnTo>
                    <a:pt x="98" y="468"/>
                  </a:lnTo>
                  <a:lnTo>
                    <a:pt x="120" y="482"/>
                  </a:lnTo>
                  <a:lnTo>
                    <a:pt x="144" y="492"/>
                  </a:lnTo>
                  <a:lnTo>
                    <a:pt x="168" y="502"/>
                  </a:lnTo>
                  <a:lnTo>
                    <a:pt x="192" y="510"/>
                  </a:lnTo>
                  <a:lnTo>
                    <a:pt x="216" y="516"/>
                  </a:lnTo>
                  <a:lnTo>
                    <a:pt x="238" y="518"/>
                  </a:lnTo>
                  <a:lnTo>
                    <a:pt x="262" y="520"/>
                  </a:lnTo>
                  <a:lnTo>
                    <a:pt x="282" y="522"/>
                  </a:lnTo>
                  <a:lnTo>
                    <a:pt x="302" y="520"/>
                  </a:lnTo>
                  <a:lnTo>
                    <a:pt x="320" y="518"/>
                  </a:lnTo>
                  <a:lnTo>
                    <a:pt x="354" y="510"/>
                  </a:lnTo>
                  <a:lnTo>
                    <a:pt x="384" y="500"/>
                  </a:lnTo>
                  <a:lnTo>
                    <a:pt x="414" y="484"/>
                  </a:lnTo>
                  <a:lnTo>
                    <a:pt x="438" y="468"/>
                  </a:lnTo>
                  <a:lnTo>
                    <a:pt x="462" y="450"/>
                  </a:lnTo>
                  <a:lnTo>
                    <a:pt x="484" y="432"/>
                  </a:lnTo>
                  <a:lnTo>
                    <a:pt x="502" y="412"/>
                  </a:lnTo>
                  <a:lnTo>
                    <a:pt x="520" y="436"/>
                  </a:lnTo>
                  <a:lnTo>
                    <a:pt x="540" y="456"/>
                  </a:lnTo>
                  <a:lnTo>
                    <a:pt x="564" y="474"/>
                  </a:lnTo>
                  <a:lnTo>
                    <a:pt x="590" y="488"/>
                  </a:lnTo>
                  <a:lnTo>
                    <a:pt x="618" y="502"/>
                  </a:lnTo>
                  <a:lnTo>
                    <a:pt x="648" y="510"/>
                  </a:lnTo>
                  <a:lnTo>
                    <a:pt x="680" y="516"/>
                  </a:lnTo>
                  <a:lnTo>
                    <a:pt x="714" y="520"/>
                  </a:lnTo>
                  <a:lnTo>
                    <a:pt x="740" y="518"/>
                  </a:lnTo>
                  <a:lnTo>
                    <a:pt x="764" y="514"/>
                  </a:lnTo>
                  <a:lnTo>
                    <a:pt x="786" y="510"/>
                  </a:lnTo>
                  <a:lnTo>
                    <a:pt x="810" y="502"/>
                  </a:lnTo>
                  <a:lnTo>
                    <a:pt x="830" y="494"/>
                  </a:lnTo>
                  <a:lnTo>
                    <a:pt x="850" y="484"/>
                  </a:lnTo>
                  <a:lnTo>
                    <a:pt x="870" y="472"/>
                  </a:lnTo>
                  <a:lnTo>
                    <a:pt x="888" y="458"/>
                  </a:lnTo>
                  <a:lnTo>
                    <a:pt x="902" y="444"/>
                  </a:lnTo>
                  <a:lnTo>
                    <a:pt x="916" y="428"/>
                  </a:lnTo>
                  <a:lnTo>
                    <a:pt x="930" y="410"/>
                  </a:lnTo>
                  <a:lnTo>
                    <a:pt x="940" y="392"/>
                  </a:lnTo>
                  <a:lnTo>
                    <a:pt x="948" y="374"/>
                  </a:lnTo>
                  <a:lnTo>
                    <a:pt x="954" y="354"/>
                  </a:lnTo>
                  <a:lnTo>
                    <a:pt x="958" y="334"/>
                  </a:lnTo>
                  <a:lnTo>
                    <a:pt x="958" y="312"/>
                  </a:lnTo>
                  <a:lnTo>
                    <a:pt x="958" y="290"/>
                  </a:lnTo>
                  <a:lnTo>
                    <a:pt x="954" y="270"/>
                  </a:lnTo>
                  <a:lnTo>
                    <a:pt x="948" y="250"/>
                  </a:lnTo>
                  <a:lnTo>
                    <a:pt x="940" y="230"/>
                  </a:lnTo>
                  <a:lnTo>
                    <a:pt x="930" y="212"/>
                  </a:lnTo>
                  <a:lnTo>
                    <a:pt x="916" y="196"/>
                  </a:lnTo>
                  <a:lnTo>
                    <a:pt x="902" y="180"/>
                  </a:lnTo>
                  <a:lnTo>
                    <a:pt x="888" y="164"/>
                  </a:lnTo>
                  <a:lnTo>
                    <a:pt x="870" y="152"/>
                  </a:lnTo>
                  <a:lnTo>
                    <a:pt x="850" y="140"/>
                  </a:lnTo>
                  <a:lnTo>
                    <a:pt x="830" y="128"/>
                  </a:lnTo>
                  <a:lnTo>
                    <a:pt x="810" y="120"/>
                  </a:lnTo>
                  <a:lnTo>
                    <a:pt x="786" y="112"/>
                  </a:lnTo>
                  <a:lnTo>
                    <a:pt x="764" y="108"/>
                  </a:lnTo>
                  <a:lnTo>
                    <a:pt x="740" y="104"/>
                  </a:lnTo>
                  <a:lnTo>
                    <a:pt x="714" y="104"/>
                  </a:lnTo>
                  <a:close/>
                  <a:moveTo>
                    <a:pt x="714" y="482"/>
                  </a:moveTo>
                  <a:lnTo>
                    <a:pt x="714" y="482"/>
                  </a:lnTo>
                  <a:lnTo>
                    <a:pt x="702" y="480"/>
                  </a:lnTo>
                  <a:lnTo>
                    <a:pt x="690" y="478"/>
                  </a:lnTo>
                  <a:lnTo>
                    <a:pt x="678" y="474"/>
                  </a:lnTo>
                  <a:lnTo>
                    <a:pt x="666" y="468"/>
                  </a:lnTo>
                  <a:lnTo>
                    <a:pt x="656" y="460"/>
                  </a:lnTo>
                  <a:lnTo>
                    <a:pt x="646" y="452"/>
                  </a:lnTo>
                  <a:lnTo>
                    <a:pt x="636" y="442"/>
                  </a:lnTo>
                  <a:lnTo>
                    <a:pt x="628" y="430"/>
                  </a:lnTo>
                  <a:lnTo>
                    <a:pt x="620" y="418"/>
                  </a:lnTo>
                  <a:lnTo>
                    <a:pt x="614" y="406"/>
                  </a:lnTo>
                  <a:lnTo>
                    <a:pt x="608" y="392"/>
                  </a:lnTo>
                  <a:lnTo>
                    <a:pt x="602" y="376"/>
                  </a:lnTo>
                  <a:lnTo>
                    <a:pt x="598" y="360"/>
                  </a:lnTo>
                  <a:lnTo>
                    <a:pt x="596" y="344"/>
                  </a:lnTo>
                  <a:lnTo>
                    <a:pt x="594" y="328"/>
                  </a:lnTo>
                  <a:lnTo>
                    <a:pt x="592" y="310"/>
                  </a:lnTo>
                  <a:lnTo>
                    <a:pt x="594" y="292"/>
                  </a:lnTo>
                  <a:lnTo>
                    <a:pt x="596" y="276"/>
                  </a:lnTo>
                  <a:lnTo>
                    <a:pt x="598" y="258"/>
                  </a:lnTo>
                  <a:lnTo>
                    <a:pt x="602" y="242"/>
                  </a:lnTo>
                  <a:lnTo>
                    <a:pt x="608" y="228"/>
                  </a:lnTo>
                  <a:lnTo>
                    <a:pt x="614" y="214"/>
                  </a:lnTo>
                  <a:lnTo>
                    <a:pt x="620" y="200"/>
                  </a:lnTo>
                  <a:lnTo>
                    <a:pt x="628" y="188"/>
                  </a:lnTo>
                  <a:lnTo>
                    <a:pt x="636" y="176"/>
                  </a:lnTo>
                  <a:lnTo>
                    <a:pt x="646" y="166"/>
                  </a:lnTo>
                  <a:lnTo>
                    <a:pt x="656" y="158"/>
                  </a:lnTo>
                  <a:lnTo>
                    <a:pt x="666" y="150"/>
                  </a:lnTo>
                  <a:lnTo>
                    <a:pt x="678" y="146"/>
                  </a:lnTo>
                  <a:lnTo>
                    <a:pt x="690" y="140"/>
                  </a:lnTo>
                  <a:lnTo>
                    <a:pt x="702" y="138"/>
                  </a:lnTo>
                  <a:lnTo>
                    <a:pt x="714" y="138"/>
                  </a:lnTo>
                  <a:lnTo>
                    <a:pt x="726" y="138"/>
                  </a:lnTo>
                  <a:lnTo>
                    <a:pt x="738" y="140"/>
                  </a:lnTo>
                  <a:lnTo>
                    <a:pt x="750" y="146"/>
                  </a:lnTo>
                  <a:lnTo>
                    <a:pt x="760" y="150"/>
                  </a:lnTo>
                  <a:lnTo>
                    <a:pt x="770" y="158"/>
                  </a:lnTo>
                  <a:lnTo>
                    <a:pt x="780" y="166"/>
                  </a:lnTo>
                  <a:lnTo>
                    <a:pt x="790" y="176"/>
                  </a:lnTo>
                  <a:lnTo>
                    <a:pt x="798" y="188"/>
                  </a:lnTo>
                  <a:lnTo>
                    <a:pt x="806" y="200"/>
                  </a:lnTo>
                  <a:lnTo>
                    <a:pt x="812" y="214"/>
                  </a:lnTo>
                  <a:lnTo>
                    <a:pt x="818" y="228"/>
                  </a:lnTo>
                  <a:lnTo>
                    <a:pt x="824" y="242"/>
                  </a:lnTo>
                  <a:lnTo>
                    <a:pt x="828" y="258"/>
                  </a:lnTo>
                  <a:lnTo>
                    <a:pt x="830" y="276"/>
                  </a:lnTo>
                  <a:lnTo>
                    <a:pt x="832" y="292"/>
                  </a:lnTo>
                  <a:lnTo>
                    <a:pt x="834" y="310"/>
                  </a:lnTo>
                  <a:lnTo>
                    <a:pt x="832" y="328"/>
                  </a:lnTo>
                  <a:lnTo>
                    <a:pt x="830" y="344"/>
                  </a:lnTo>
                  <a:lnTo>
                    <a:pt x="828" y="360"/>
                  </a:lnTo>
                  <a:lnTo>
                    <a:pt x="824" y="376"/>
                  </a:lnTo>
                  <a:lnTo>
                    <a:pt x="812" y="406"/>
                  </a:lnTo>
                  <a:lnTo>
                    <a:pt x="806" y="418"/>
                  </a:lnTo>
                  <a:lnTo>
                    <a:pt x="798" y="430"/>
                  </a:lnTo>
                  <a:lnTo>
                    <a:pt x="790" y="442"/>
                  </a:lnTo>
                  <a:lnTo>
                    <a:pt x="780" y="452"/>
                  </a:lnTo>
                  <a:lnTo>
                    <a:pt x="770" y="460"/>
                  </a:lnTo>
                  <a:lnTo>
                    <a:pt x="760" y="468"/>
                  </a:lnTo>
                  <a:lnTo>
                    <a:pt x="750" y="474"/>
                  </a:lnTo>
                  <a:lnTo>
                    <a:pt x="738" y="478"/>
                  </a:lnTo>
                  <a:lnTo>
                    <a:pt x="726" y="480"/>
                  </a:lnTo>
                  <a:lnTo>
                    <a:pt x="714" y="482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699C34D1-1128-3D4B-89FF-19B9A989BD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6" y="1358"/>
              <a:ext cx="486" cy="416"/>
            </a:xfrm>
            <a:custGeom>
              <a:avLst/>
              <a:gdLst>
                <a:gd name="T0" fmla="*/ 218 w 486"/>
                <a:gd name="T1" fmla="*/ 0 h 416"/>
                <a:gd name="T2" fmla="*/ 148 w 486"/>
                <a:gd name="T3" fmla="*/ 16 h 416"/>
                <a:gd name="T4" fmla="*/ 88 w 486"/>
                <a:gd name="T5" fmla="*/ 48 h 416"/>
                <a:gd name="T6" fmla="*/ 42 w 486"/>
                <a:gd name="T7" fmla="*/ 92 h 416"/>
                <a:gd name="T8" fmla="*/ 10 w 486"/>
                <a:gd name="T9" fmla="*/ 146 h 416"/>
                <a:gd name="T10" fmla="*/ 0 w 486"/>
                <a:gd name="T11" fmla="*/ 208 h 416"/>
                <a:gd name="T12" fmla="*/ 4 w 486"/>
                <a:gd name="T13" fmla="*/ 250 h 416"/>
                <a:gd name="T14" fmla="*/ 30 w 486"/>
                <a:gd name="T15" fmla="*/ 306 h 416"/>
                <a:gd name="T16" fmla="*/ 72 w 486"/>
                <a:gd name="T17" fmla="*/ 354 h 416"/>
                <a:gd name="T18" fmla="*/ 128 w 486"/>
                <a:gd name="T19" fmla="*/ 390 h 416"/>
                <a:gd name="T20" fmla="*/ 194 w 486"/>
                <a:gd name="T21" fmla="*/ 410 h 416"/>
                <a:gd name="T22" fmla="*/ 242 w 486"/>
                <a:gd name="T23" fmla="*/ 416 h 416"/>
                <a:gd name="T24" fmla="*/ 316 w 486"/>
                <a:gd name="T25" fmla="*/ 406 h 416"/>
                <a:gd name="T26" fmla="*/ 378 w 486"/>
                <a:gd name="T27" fmla="*/ 380 h 416"/>
                <a:gd name="T28" fmla="*/ 430 w 486"/>
                <a:gd name="T29" fmla="*/ 340 h 416"/>
                <a:gd name="T30" fmla="*/ 466 w 486"/>
                <a:gd name="T31" fmla="*/ 288 h 416"/>
                <a:gd name="T32" fmla="*/ 484 w 486"/>
                <a:gd name="T33" fmla="*/ 230 h 416"/>
                <a:gd name="T34" fmla="*/ 484 w 486"/>
                <a:gd name="T35" fmla="*/ 186 h 416"/>
                <a:gd name="T36" fmla="*/ 466 w 486"/>
                <a:gd name="T37" fmla="*/ 126 h 416"/>
                <a:gd name="T38" fmla="*/ 430 w 486"/>
                <a:gd name="T39" fmla="*/ 76 h 416"/>
                <a:gd name="T40" fmla="*/ 378 w 486"/>
                <a:gd name="T41" fmla="*/ 36 h 416"/>
                <a:gd name="T42" fmla="*/ 316 w 486"/>
                <a:gd name="T43" fmla="*/ 8 h 416"/>
                <a:gd name="T44" fmla="*/ 242 w 486"/>
                <a:gd name="T45" fmla="*/ 0 h 416"/>
                <a:gd name="T46" fmla="*/ 242 w 486"/>
                <a:gd name="T47" fmla="*/ 378 h 416"/>
                <a:gd name="T48" fmla="*/ 206 w 486"/>
                <a:gd name="T49" fmla="*/ 370 h 416"/>
                <a:gd name="T50" fmla="*/ 174 w 486"/>
                <a:gd name="T51" fmla="*/ 348 h 416"/>
                <a:gd name="T52" fmla="*/ 148 w 486"/>
                <a:gd name="T53" fmla="*/ 314 h 416"/>
                <a:gd name="T54" fmla="*/ 130 w 486"/>
                <a:gd name="T55" fmla="*/ 272 h 416"/>
                <a:gd name="T56" fmla="*/ 122 w 486"/>
                <a:gd name="T57" fmla="*/ 224 h 416"/>
                <a:gd name="T58" fmla="*/ 122 w 486"/>
                <a:gd name="T59" fmla="*/ 188 h 416"/>
                <a:gd name="T60" fmla="*/ 130 w 486"/>
                <a:gd name="T61" fmla="*/ 138 h 416"/>
                <a:gd name="T62" fmla="*/ 148 w 486"/>
                <a:gd name="T63" fmla="*/ 96 h 416"/>
                <a:gd name="T64" fmla="*/ 174 w 486"/>
                <a:gd name="T65" fmla="*/ 62 h 416"/>
                <a:gd name="T66" fmla="*/ 206 w 486"/>
                <a:gd name="T67" fmla="*/ 42 h 416"/>
                <a:gd name="T68" fmla="*/ 242 w 486"/>
                <a:gd name="T69" fmla="*/ 34 h 416"/>
                <a:gd name="T70" fmla="*/ 266 w 486"/>
                <a:gd name="T71" fmla="*/ 36 h 416"/>
                <a:gd name="T72" fmla="*/ 300 w 486"/>
                <a:gd name="T73" fmla="*/ 54 h 416"/>
                <a:gd name="T74" fmla="*/ 326 w 486"/>
                <a:gd name="T75" fmla="*/ 84 h 416"/>
                <a:gd name="T76" fmla="*/ 348 w 486"/>
                <a:gd name="T77" fmla="*/ 124 h 416"/>
                <a:gd name="T78" fmla="*/ 360 w 486"/>
                <a:gd name="T79" fmla="*/ 172 h 416"/>
                <a:gd name="T80" fmla="*/ 362 w 486"/>
                <a:gd name="T81" fmla="*/ 206 h 416"/>
                <a:gd name="T82" fmla="*/ 356 w 486"/>
                <a:gd name="T83" fmla="*/ 256 h 416"/>
                <a:gd name="T84" fmla="*/ 334 w 486"/>
                <a:gd name="T85" fmla="*/ 314 h 416"/>
                <a:gd name="T86" fmla="*/ 310 w 486"/>
                <a:gd name="T87" fmla="*/ 348 h 416"/>
                <a:gd name="T88" fmla="*/ 278 w 486"/>
                <a:gd name="T89" fmla="*/ 370 h 416"/>
                <a:gd name="T90" fmla="*/ 242 w 486"/>
                <a:gd name="T91" fmla="*/ 378 h 41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6"/>
                <a:gd name="T139" fmla="*/ 0 h 416"/>
                <a:gd name="T140" fmla="*/ 486 w 486"/>
                <a:gd name="T141" fmla="*/ 416 h 41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6" h="416">
                  <a:moveTo>
                    <a:pt x="242" y="0"/>
                  </a:moveTo>
                  <a:lnTo>
                    <a:pt x="242" y="0"/>
                  </a:lnTo>
                  <a:lnTo>
                    <a:pt x="218" y="0"/>
                  </a:lnTo>
                  <a:lnTo>
                    <a:pt x="194" y="4"/>
                  </a:lnTo>
                  <a:lnTo>
                    <a:pt x="170" y="8"/>
                  </a:lnTo>
                  <a:lnTo>
                    <a:pt x="148" y="16"/>
                  </a:lnTo>
                  <a:lnTo>
                    <a:pt x="128" y="24"/>
                  </a:lnTo>
                  <a:lnTo>
                    <a:pt x="108" y="36"/>
                  </a:lnTo>
                  <a:lnTo>
                    <a:pt x="88" y="48"/>
                  </a:lnTo>
                  <a:lnTo>
                    <a:pt x="72" y="60"/>
                  </a:lnTo>
                  <a:lnTo>
                    <a:pt x="56" y="76"/>
                  </a:lnTo>
                  <a:lnTo>
                    <a:pt x="42" y="92"/>
                  </a:lnTo>
                  <a:lnTo>
                    <a:pt x="30" y="108"/>
                  </a:lnTo>
                  <a:lnTo>
                    <a:pt x="20" y="126"/>
                  </a:lnTo>
                  <a:lnTo>
                    <a:pt x="10" y="146"/>
                  </a:lnTo>
                  <a:lnTo>
                    <a:pt x="4" y="166"/>
                  </a:lnTo>
                  <a:lnTo>
                    <a:pt x="2" y="186"/>
                  </a:lnTo>
                  <a:lnTo>
                    <a:pt x="0" y="208"/>
                  </a:lnTo>
                  <a:lnTo>
                    <a:pt x="2" y="230"/>
                  </a:lnTo>
                  <a:lnTo>
                    <a:pt x="4" y="250"/>
                  </a:lnTo>
                  <a:lnTo>
                    <a:pt x="10" y="270"/>
                  </a:lnTo>
                  <a:lnTo>
                    <a:pt x="20" y="288"/>
                  </a:lnTo>
                  <a:lnTo>
                    <a:pt x="30" y="306"/>
                  </a:lnTo>
                  <a:lnTo>
                    <a:pt x="42" y="324"/>
                  </a:lnTo>
                  <a:lnTo>
                    <a:pt x="56" y="338"/>
                  </a:lnTo>
                  <a:lnTo>
                    <a:pt x="72" y="354"/>
                  </a:lnTo>
                  <a:lnTo>
                    <a:pt x="88" y="366"/>
                  </a:lnTo>
                  <a:lnTo>
                    <a:pt x="108" y="378"/>
                  </a:lnTo>
                  <a:lnTo>
                    <a:pt x="128" y="390"/>
                  </a:lnTo>
                  <a:lnTo>
                    <a:pt x="148" y="398"/>
                  </a:lnTo>
                  <a:lnTo>
                    <a:pt x="170" y="406"/>
                  </a:lnTo>
                  <a:lnTo>
                    <a:pt x="194" y="410"/>
                  </a:lnTo>
                  <a:lnTo>
                    <a:pt x="218" y="414"/>
                  </a:lnTo>
                  <a:lnTo>
                    <a:pt x="242" y="416"/>
                  </a:lnTo>
                  <a:lnTo>
                    <a:pt x="268" y="414"/>
                  </a:lnTo>
                  <a:lnTo>
                    <a:pt x="292" y="410"/>
                  </a:lnTo>
                  <a:lnTo>
                    <a:pt x="316" y="406"/>
                  </a:lnTo>
                  <a:lnTo>
                    <a:pt x="338" y="398"/>
                  </a:lnTo>
                  <a:lnTo>
                    <a:pt x="358" y="390"/>
                  </a:lnTo>
                  <a:lnTo>
                    <a:pt x="378" y="380"/>
                  </a:lnTo>
                  <a:lnTo>
                    <a:pt x="398" y="368"/>
                  </a:lnTo>
                  <a:lnTo>
                    <a:pt x="414" y="354"/>
                  </a:lnTo>
                  <a:lnTo>
                    <a:pt x="430" y="340"/>
                  </a:lnTo>
                  <a:lnTo>
                    <a:pt x="444" y="324"/>
                  </a:lnTo>
                  <a:lnTo>
                    <a:pt x="456" y="306"/>
                  </a:lnTo>
                  <a:lnTo>
                    <a:pt x="466" y="288"/>
                  </a:lnTo>
                  <a:lnTo>
                    <a:pt x="474" y="270"/>
                  </a:lnTo>
                  <a:lnTo>
                    <a:pt x="480" y="250"/>
                  </a:lnTo>
                  <a:lnTo>
                    <a:pt x="484" y="230"/>
                  </a:lnTo>
                  <a:lnTo>
                    <a:pt x="486" y="208"/>
                  </a:lnTo>
                  <a:lnTo>
                    <a:pt x="484" y="186"/>
                  </a:lnTo>
                  <a:lnTo>
                    <a:pt x="480" y="166"/>
                  </a:lnTo>
                  <a:lnTo>
                    <a:pt x="474" y="146"/>
                  </a:lnTo>
                  <a:lnTo>
                    <a:pt x="466" y="126"/>
                  </a:lnTo>
                  <a:lnTo>
                    <a:pt x="456" y="108"/>
                  </a:lnTo>
                  <a:lnTo>
                    <a:pt x="444" y="92"/>
                  </a:lnTo>
                  <a:lnTo>
                    <a:pt x="430" y="76"/>
                  </a:lnTo>
                  <a:lnTo>
                    <a:pt x="414" y="60"/>
                  </a:lnTo>
                  <a:lnTo>
                    <a:pt x="398" y="48"/>
                  </a:lnTo>
                  <a:lnTo>
                    <a:pt x="378" y="36"/>
                  </a:lnTo>
                  <a:lnTo>
                    <a:pt x="358" y="24"/>
                  </a:lnTo>
                  <a:lnTo>
                    <a:pt x="338" y="16"/>
                  </a:lnTo>
                  <a:lnTo>
                    <a:pt x="316" y="8"/>
                  </a:lnTo>
                  <a:lnTo>
                    <a:pt x="292" y="4"/>
                  </a:lnTo>
                  <a:lnTo>
                    <a:pt x="268" y="0"/>
                  </a:lnTo>
                  <a:lnTo>
                    <a:pt x="242" y="0"/>
                  </a:lnTo>
                  <a:close/>
                  <a:moveTo>
                    <a:pt x="242" y="378"/>
                  </a:moveTo>
                  <a:lnTo>
                    <a:pt x="242" y="378"/>
                  </a:lnTo>
                  <a:lnTo>
                    <a:pt x="230" y="376"/>
                  </a:lnTo>
                  <a:lnTo>
                    <a:pt x="218" y="374"/>
                  </a:lnTo>
                  <a:lnTo>
                    <a:pt x="206" y="370"/>
                  </a:lnTo>
                  <a:lnTo>
                    <a:pt x="196" y="364"/>
                  </a:lnTo>
                  <a:lnTo>
                    <a:pt x="184" y="356"/>
                  </a:lnTo>
                  <a:lnTo>
                    <a:pt x="174" y="348"/>
                  </a:lnTo>
                  <a:lnTo>
                    <a:pt x="166" y="338"/>
                  </a:lnTo>
                  <a:lnTo>
                    <a:pt x="156" y="326"/>
                  </a:lnTo>
                  <a:lnTo>
                    <a:pt x="148" y="314"/>
                  </a:lnTo>
                  <a:lnTo>
                    <a:pt x="142" y="302"/>
                  </a:lnTo>
                  <a:lnTo>
                    <a:pt x="136" y="288"/>
                  </a:lnTo>
                  <a:lnTo>
                    <a:pt x="130" y="272"/>
                  </a:lnTo>
                  <a:lnTo>
                    <a:pt x="126" y="256"/>
                  </a:lnTo>
                  <a:lnTo>
                    <a:pt x="124" y="240"/>
                  </a:lnTo>
                  <a:lnTo>
                    <a:pt x="122" y="224"/>
                  </a:lnTo>
                  <a:lnTo>
                    <a:pt x="122" y="206"/>
                  </a:lnTo>
                  <a:lnTo>
                    <a:pt x="122" y="188"/>
                  </a:lnTo>
                  <a:lnTo>
                    <a:pt x="124" y="172"/>
                  </a:lnTo>
                  <a:lnTo>
                    <a:pt x="126" y="154"/>
                  </a:lnTo>
                  <a:lnTo>
                    <a:pt x="130" y="138"/>
                  </a:lnTo>
                  <a:lnTo>
                    <a:pt x="136" y="124"/>
                  </a:lnTo>
                  <a:lnTo>
                    <a:pt x="142" y="110"/>
                  </a:lnTo>
                  <a:lnTo>
                    <a:pt x="148" y="96"/>
                  </a:lnTo>
                  <a:lnTo>
                    <a:pt x="156" y="84"/>
                  </a:lnTo>
                  <a:lnTo>
                    <a:pt x="166" y="72"/>
                  </a:lnTo>
                  <a:lnTo>
                    <a:pt x="174" y="62"/>
                  </a:lnTo>
                  <a:lnTo>
                    <a:pt x="184" y="54"/>
                  </a:lnTo>
                  <a:lnTo>
                    <a:pt x="196" y="46"/>
                  </a:lnTo>
                  <a:lnTo>
                    <a:pt x="206" y="42"/>
                  </a:lnTo>
                  <a:lnTo>
                    <a:pt x="218" y="36"/>
                  </a:lnTo>
                  <a:lnTo>
                    <a:pt x="230" y="34"/>
                  </a:lnTo>
                  <a:lnTo>
                    <a:pt x="242" y="34"/>
                  </a:lnTo>
                  <a:lnTo>
                    <a:pt x="254" y="34"/>
                  </a:lnTo>
                  <a:lnTo>
                    <a:pt x="266" y="36"/>
                  </a:lnTo>
                  <a:lnTo>
                    <a:pt x="278" y="42"/>
                  </a:lnTo>
                  <a:lnTo>
                    <a:pt x="288" y="46"/>
                  </a:lnTo>
                  <a:lnTo>
                    <a:pt x="300" y="54"/>
                  </a:lnTo>
                  <a:lnTo>
                    <a:pt x="310" y="62"/>
                  </a:lnTo>
                  <a:lnTo>
                    <a:pt x="318" y="72"/>
                  </a:lnTo>
                  <a:lnTo>
                    <a:pt x="326" y="84"/>
                  </a:lnTo>
                  <a:lnTo>
                    <a:pt x="334" y="96"/>
                  </a:lnTo>
                  <a:lnTo>
                    <a:pt x="342" y="110"/>
                  </a:lnTo>
                  <a:lnTo>
                    <a:pt x="348" y="124"/>
                  </a:lnTo>
                  <a:lnTo>
                    <a:pt x="352" y="138"/>
                  </a:lnTo>
                  <a:lnTo>
                    <a:pt x="356" y="154"/>
                  </a:lnTo>
                  <a:lnTo>
                    <a:pt x="360" y="172"/>
                  </a:lnTo>
                  <a:lnTo>
                    <a:pt x="362" y="188"/>
                  </a:lnTo>
                  <a:lnTo>
                    <a:pt x="362" y="206"/>
                  </a:lnTo>
                  <a:lnTo>
                    <a:pt x="362" y="224"/>
                  </a:lnTo>
                  <a:lnTo>
                    <a:pt x="360" y="240"/>
                  </a:lnTo>
                  <a:lnTo>
                    <a:pt x="356" y="256"/>
                  </a:lnTo>
                  <a:lnTo>
                    <a:pt x="352" y="272"/>
                  </a:lnTo>
                  <a:lnTo>
                    <a:pt x="342" y="302"/>
                  </a:lnTo>
                  <a:lnTo>
                    <a:pt x="334" y="314"/>
                  </a:lnTo>
                  <a:lnTo>
                    <a:pt x="326" y="326"/>
                  </a:lnTo>
                  <a:lnTo>
                    <a:pt x="318" y="338"/>
                  </a:lnTo>
                  <a:lnTo>
                    <a:pt x="310" y="348"/>
                  </a:lnTo>
                  <a:lnTo>
                    <a:pt x="300" y="356"/>
                  </a:lnTo>
                  <a:lnTo>
                    <a:pt x="288" y="364"/>
                  </a:lnTo>
                  <a:lnTo>
                    <a:pt x="278" y="370"/>
                  </a:lnTo>
                  <a:lnTo>
                    <a:pt x="266" y="374"/>
                  </a:lnTo>
                  <a:lnTo>
                    <a:pt x="254" y="376"/>
                  </a:lnTo>
                  <a:lnTo>
                    <a:pt x="242" y="378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30214C73-0FD9-8147-ABD3-FDDB3D51D4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0" y="1358"/>
              <a:ext cx="486" cy="416"/>
            </a:xfrm>
            <a:custGeom>
              <a:avLst/>
              <a:gdLst>
                <a:gd name="T0" fmla="*/ 218 w 486"/>
                <a:gd name="T1" fmla="*/ 0 h 416"/>
                <a:gd name="T2" fmla="*/ 148 w 486"/>
                <a:gd name="T3" fmla="*/ 16 h 416"/>
                <a:gd name="T4" fmla="*/ 88 w 486"/>
                <a:gd name="T5" fmla="*/ 48 h 416"/>
                <a:gd name="T6" fmla="*/ 40 w 486"/>
                <a:gd name="T7" fmla="*/ 92 h 416"/>
                <a:gd name="T8" fmla="*/ 10 w 486"/>
                <a:gd name="T9" fmla="*/ 146 h 416"/>
                <a:gd name="T10" fmla="*/ 0 w 486"/>
                <a:gd name="T11" fmla="*/ 208 h 416"/>
                <a:gd name="T12" fmla="*/ 4 w 486"/>
                <a:gd name="T13" fmla="*/ 250 h 416"/>
                <a:gd name="T14" fmla="*/ 28 w 486"/>
                <a:gd name="T15" fmla="*/ 306 h 416"/>
                <a:gd name="T16" fmla="*/ 70 w 486"/>
                <a:gd name="T17" fmla="*/ 354 h 416"/>
                <a:gd name="T18" fmla="*/ 126 w 486"/>
                <a:gd name="T19" fmla="*/ 390 h 416"/>
                <a:gd name="T20" fmla="*/ 194 w 486"/>
                <a:gd name="T21" fmla="*/ 410 h 416"/>
                <a:gd name="T22" fmla="*/ 242 w 486"/>
                <a:gd name="T23" fmla="*/ 416 h 416"/>
                <a:gd name="T24" fmla="*/ 268 w 486"/>
                <a:gd name="T25" fmla="*/ 414 h 416"/>
                <a:gd name="T26" fmla="*/ 338 w 486"/>
                <a:gd name="T27" fmla="*/ 398 h 416"/>
                <a:gd name="T28" fmla="*/ 398 w 486"/>
                <a:gd name="T29" fmla="*/ 368 h 416"/>
                <a:gd name="T30" fmla="*/ 444 w 486"/>
                <a:gd name="T31" fmla="*/ 324 h 416"/>
                <a:gd name="T32" fmla="*/ 476 w 486"/>
                <a:gd name="T33" fmla="*/ 270 h 416"/>
                <a:gd name="T34" fmla="*/ 486 w 486"/>
                <a:gd name="T35" fmla="*/ 208 h 416"/>
                <a:gd name="T36" fmla="*/ 482 w 486"/>
                <a:gd name="T37" fmla="*/ 166 h 416"/>
                <a:gd name="T38" fmla="*/ 456 w 486"/>
                <a:gd name="T39" fmla="*/ 108 h 416"/>
                <a:gd name="T40" fmla="*/ 414 w 486"/>
                <a:gd name="T41" fmla="*/ 60 h 416"/>
                <a:gd name="T42" fmla="*/ 358 w 486"/>
                <a:gd name="T43" fmla="*/ 24 h 416"/>
                <a:gd name="T44" fmla="*/ 290 w 486"/>
                <a:gd name="T45" fmla="*/ 4 h 416"/>
                <a:gd name="T46" fmla="*/ 242 w 486"/>
                <a:gd name="T47" fmla="*/ 0 h 416"/>
                <a:gd name="T48" fmla="*/ 230 w 486"/>
                <a:gd name="T49" fmla="*/ 376 h 416"/>
                <a:gd name="T50" fmla="*/ 194 w 486"/>
                <a:gd name="T51" fmla="*/ 364 h 416"/>
                <a:gd name="T52" fmla="*/ 164 w 486"/>
                <a:gd name="T53" fmla="*/ 338 h 416"/>
                <a:gd name="T54" fmla="*/ 140 w 486"/>
                <a:gd name="T55" fmla="*/ 302 h 416"/>
                <a:gd name="T56" fmla="*/ 126 w 486"/>
                <a:gd name="T57" fmla="*/ 256 h 416"/>
                <a:gd name="T58" fmla="*/ 120 w 486"/>
                <a:gd name="T59" fmla="*/ 206 h 416"/>
                <a:gd name="T60" fmla="*/ 122 w 486"/>
                <a:gd name="T61" fmla="*/ 172 h 416"/>
                <a:gd name="T62" fmla="*/ 134 w 486"/>
                <a:gd name="T63" fmla="*/ 124 h 416"/>
                <a:gd name="T64" fmla="*/ 156 w 486"/>
                <a:gd name="T65" fmla="*/ 84 h 416"/>
                <a:gd name="T66" fmla="*/ 184 w 486"/>
                <a:gd name="T67" fmla="*/ 54 h 416"/>
                <a:gd name="T68" fmla="*/ 218 w 486"/>
                <a:gd name="T69" fmla="*/ 36 h 416"/>
                <a:gd name="T70" fmla="*/ 242 w 486"/>
                <a:gd name="T71" fmla="*/ 34 h 416"/>
                <a:gd name="T72" fmla="*/ 278 w 486"/>
                <a:gd name="T73" fmla="*/ 42 h 416"/>
                <a:gd name="T74" fmla="*/ 308 w 486"/>
                <a:gd name="T75" fmla="*/ 62 h 416"/>
                <a:gd name="T76" fmla="*/ 334 w 486"/>
                <a:gd name="T77" fmla="*/ 96 h 416"/>
                <a:gd name="T78" fmla="*/ 352 w 486"/>
                <a:gd name="T79" fmla="*/ 138 h 416"/>
                <a:gd name="T80" fmla="*/ 360 w 486"/>
                <a:gd name="T81" fmla="*/ 188 h 416"/>
                <a:gd name="T82" fmla="*/ 360 w 486"/>
                <a:gd name="T83" fmla="*/ 224 h 416"/>
                <a:gd name="T84" fmla="*/ 352 w 486"/>
                <a:gd name="T85" fmla="*/ 272 h 416"/>
                <a:gd name="T86" fmla="*/ 326 w 486"/>
                <a:gd name="T87" fmla="*/ 326 h 416"/>
                <a:gd name="T88" fmla="*/ 298 w 486"/>
                <a:gd name="T89" fmla="*/ 356 h 416"/>
                <a:gd name="T90" fmla="*/ 266 w 486"/>
                <a:gd name="T91" fmla="*/ 374 h 416"/>
                <a:gd name="T92" fmla="*/ 242 w 486"/>
                <a:gd name="T93" fmla="*/ 378 h 41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86"/>
                <a:gd name="T142" fmla="*/ 0 h 416"/>
                <a:gd name="T143" fmla="*/ 486 w 486"/>
                <a:gd name="T144" fmla="*/ 416 h 41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86" h="416">
                  <a:moveTo>
                    <a:pt x="242" y="0"/>
                  </a:moveTo>
                  <a:lnTo>
                    <a:pt x="242" y="0"/>
                  </a:lnTo>
                  <a:lnTo>
                    <a:pt x="218" y="0"/>
                  </a:lnTo>
                  <a:lnTo>
                    <a:pt x="194" y="4"/>
                  </a:lnTo>
                  <a:lnTo>
                    <a:pt x="170" y="10"/>
                  </a:lnTo>
                  <a:lnTo>
                    <a:pt x="148" y="16"/>
                  </a:lnTo>
                  <a:lnTo>
                    <a:pt x="126" y="24"/>
                  </a:lnTo>
                  <a:lnTo>
                    <a:pt x="106" y="36"/>
                  </a:lnTo>
                  <a:lnTo>
                    <a:pt x="88" y="48"/>
                  </a:lnTo>
                  <a:lnTo>
                    <a:pt x="70" y="60"/>
                  </a:lnTo>
                  <a:lnTo>
                    <a:pt x="54" y="76"/>
                  </a:lnTo>
                  <a:lnTo>
                    <a:pt x="40" y="92"/>
                  </a:lnTo>
                  <a:lnTo>
                    <a:pt x="28" y="108"/>
                  </a:lnTo>
                  <a:lnTo>
                    <a:pt x="18" y="126"/>
                  </a:lnTo>
                  <a:lnTo>
                    <a:pt x="10" y="146"/>
                  </a:lnTo>
                  <a:lnTo>
                    <a:pt x="4" y="166"/>
                  </a:lnTo>
                  <a:lnTo>
                    <a:pt x="0" y="186"/>
                  </a:lnTo>
                  <a:lnTo>
                    <a:pt x="0" y="208"/>
                  </a:lnTo>
                  <a:lnTo>
                    <a:pt x="0" y="230"/>
                  </a:lnTo>
                  <a:lnTo>
                    <a:pt x="4" y="250"/>
                  </a:lnTo>
                  <a:lnTo>
                    <a:pt x="10" y="270"/>
                  </a:lnTo>
                  <a:lnTo>
                    <a:pt x="18" y="288"/>
                  </a:lnTo>
                  <a:lnTo>
                    <a:pt x="28" y="306"/>
                  </a:lnTo>
                  <a:lnTo>
                    <a:pt x="40" y="324"/>
                  </a:lnTo>
                  <a:lnTo>
                    <a:pt x="54" y="338"/>
                  </a:lnTo>
                  <a:lnTo>
                    <a:pt x="70" y="354"/>
                  </a:lnTo>
                  <a:lnTo>
                    <a:pt x="88" y="366"/>
                  </a:lnTo>
                  <a:lnTo>
                    <a:pt x="106" y="378"/>
                  </a:lnTo>
                  <a:lnTo>
                    <a:pt x="126" y="390"/>
                  </a:lnTo>
                  <a:lnTo>
                    <a:pt x="148" y="398"/>
                  </a:lnTo>
                  <a:lnTo>
                    <a:pt x="170" y="406"/>
                  </a:lnTo>
                  <a:lnTo>
                    <a:pt x="194" y="410"/>
                  </a:lnTo>
                  <a:lnTo>
                    <a:pt x="218" y="414"/>
                  </a:lnTo>
                  <a:lnTo>
                    <a:pt x="242" y="416"/>
                  </a:lnTo>
                  <a:lnTo>
                    <a:pt x="244" y="416"/>
                  </a:lnTo>
                  <a:lnTo>
                    <a:pt x="268" y="414"/>
                  </a:lnTo>
                  <a:lnTo>
                    <a:pt x="292" y="410"/>
                  </a:lnTo>
                  <a:lnTo>
                    <a:pt x="316" y="406"/>
                  </a:lnTo>
                  <a:lnTo>
                    <a:pt x="338" y="398"/>
                  </a:lnTo>
                  <a:lnTo>
                    <a:pt x="360" y="390"/>
                  </a:lnTo>
                  <a:lnTo>
                    <a:pt x="380" y="380"/>
                  </a:lnTo>
                  <a:lnTo>
                    <a:pt x="398" y="368"/>
                  </a:lnTo>
                  <a:lnTo>
                    <a:pt x="414" y="354"/>
                  </a:lnTo>
                  <a:lnTo>
                    <a:pt x="430" y="340"/>
                  </a:lnTo>
                  <a:lnTo>
                    <a:pt x="444" y="324"/>
                  </a:lnTo>
                  <a:lnTo>
                    <a:pt x="456" y="306"/>
                  </a:lnTo>
                  <a:lnTo>
                    <a:pt x="468" y="288"/>
                  </a:lnTo>
                  <a:lnTo>
                    <a:pt x="476" y="270"/>
                  </a:lnTo>
                  <a:lnTo>
                    <a:pt x="482" y="250"/>
                  </a:lnTo>
                  <a:lnTo>
                    <a:pt x="486" y="230"/>
                  </a:lnTo>
                  <a:lnTo>
                    <a:pt x="486" y="208"/>
                  </a:lnTo>
                  <a:lnTo>
                    <a:pt x="486" y="186"/>
                  </a:lnTo>
                  <a:lnTo>
                    <a:pt x="482" y="166"/>
                  </a:lnTo>
                  <a:lnTo>
                    <a:pt x="476" y="146"/>
                  </a:lnTo>
                  <a:lnTo>
                    <a:pt x="466" y="126"/>
                  </a:lnTo>
                  <a:lnTo>
                    <a:pt x="456" y="108"/>
                  </a:lnTo>
                  <a:lnTo>
                    <a:pt x="444" y="92"/>
                  </a:lnTo>
                  <a:lnTo>
                    <a:pt x="430" y="76"/>
                  </a:lnTo>
                  <a:lnTo>
                    <a:pt x="414" y="60"/>
                  </a:lnTo>
                  <a:lnTo>
                    <a:pt x="396" y="48"/>
                  </a:lnTo>
                  <a:lnTo>
                    <a:pt x="378" y="36"/>
                  </a:lnTo>
                  <a:lnTo>
                    <a:pt x="358" y="24"/>
                  </a:lnTo>
                  <a:lnTo>
                    <a:pt x="336" y="16"/>
                  </a:lnTo>
                  <a:lnTo>
                    <a:pt x="314" y="10"/>
                  </a:lnTo>
                  <a:lnTo>
                    <a:pt x="290" y="4"/>
                  </a:lnTo>
                  <a:lnTo>
                    <a:pt x="266" y="0"/>
                  </a:lnTo>
                  <a:lnTo>
                    <a:pt x="242" y="0"/>
                  </a:lnTo>
                  <a:close/>
                  <a:moveTo>
                    <a:pt x="242" y="378"/>
                  </a:moveTo>
                  <a:lnTo>
                    <a:pt x="242" y="378"/>
                  </a:lnTo>
                  <a:lnTo>
                    <a:pt x="230" y="376"/>
                  </a:lnTo>
                  <a:lnTo>
                    <a:pt x="218" y="374"/>
                  </a:lnTo>
                  <a:lnTo>
                    <a:pt x="206" y="370"/>
                  </a:lnTo>
                  <a:lnTo>
                    <a:pt x="194" y="364"/>
                  </a:lnTo>
                  <a:lnTo>
                    <a:pt x="184" y="356"/>
                  </a:lnTo>
                  <a:lnTo>
                    <a:pt x="174" y="348"/>
                  </a:lnTo>
                  <a:lnTo>
                    <a:pt x="164" y="338"/>
                  </a:lnTo>
                  <a:lnTo>
                    <a:pt x="156" y="326"/>
                  </a:lnTo>
                  <a:lnTo>
                    <a:pt x="148" y="314"/>
                  </a:lnTo>
                  <a:lnTo>
                    <a:pt x="140" y="302"/>
                  </a:lnTo>
                  <a:lnTo>
                    <a:pt x="134" y="288"/>
                  </a:lnTo>
                  <a:lnTo>
                    <a:pt x="130" y="272"/>
                  </a:lnTo>
                  <a:lnTo>
                    <a:pt x="126" y="256"/>
                  </a:lnTo>
                  <a:lnTo>
                    <a:pt x="122" y="240"/>
                  </a:lnTo>
                  <a:lnTo>
                    <a:pt x="120" y="224"/>
                  </a:lnTo>
                  <a:lnTo>
                    <a:pt x="120" y="206"/>
                  </a:lnTo>
                  <a:lnTo>
                    <a:pt x="120" y="188"/>
                  </a:lnTo>
                  <a:lnTo>
                    <a:pt x="122" y="172"/>
                  </a:lnTo>
                  <a:lnTo>
                    <a:pt x="126" y="154"/>
                  </a:lnTo>
                  <a:lnTo>
                    <a:pt x="130" y="138"/>
                  </a:lnTo>
                  <a:lnTo>
                    <a:pt x="134" y="124"/>
                  </a:lnTo>
                  <a:lnTo>
                    <a:pt x="140" y="110"/>
                  </a:lnTo>
                  <a:lnTo>
                    <a:pt x="148" y="96"/>
                  </a:lnTo>
                  <a:lnTo>
                    <a:pt x="156" y="84"/>
                  </a:lnTo>
                  <a:lnTo>
                    <a:pt x="164" y="72"/>
                  </a:lnTo>
                  <a:lnTo>
                    <a:pt x="174" y="62"/>
                  </a:lnTo>
                  <a:lnTo>
                    <a:pt x="184" y="54"/>
                  </a:lnTo>
                  <a:lnTo>
                    <a:pt x="194" y="46"/>
                  </a:lnTo>
                  <a:lnTo>
                    <a:pt x="206" y="42"/>
                  </a:lnTo>
                  <a:lnTo>
                    <a:pt x="218" y="36"/>
                  </a:lnTo>
                  <a:lnTo>
                    <a:pt x="230" y="34"/>
                  </a:lnTo>
                  <a:lnTo>
                    <a:pt x="242" y="34"/>
                  </a:lnTo>
                  <a:lnTo>
                    <a:pt x="254" y="34"/>
                  </a:lnTo>
                  <a:lnTo>
                    <a:pt x="266" y="36"/>
                  </a:lnTo>
                  <a:lnTo>
                    <a:pt x="278" y="42"/>
                  </a:lnTo>
                  <a:lnTo>
                    <a:pt x="288" y="46"/>
                  </a:lnTo>
                  <a:lnTo>
                    <a:pt x="298" y="54"/>
                  </a:lnTo>
                  <a:lnTo>
                    <a:pt x="308" y="62"/>
                  </a:lnTo>
                  <a:lnTo>
                    <a:pt x="318" y="72"/>
                  </a:lnTo>
                  <a:lnTo>
                    <a:pt x="326" y="84"/>
                  </a:lnTo>
                  <a:lnTo>
                    <a:pt x="334" y="96"/>
                  </a:lnTo>
                  <a:lnTo>
                    <a:pt x="340" y="110"/>
                  </a:lnTo>
                  <a:lnTo>
                    <a:pt x="346" y="124"/>
                  </a:lnTo>
                  <a:lnTo>
                    <a:pt x="352" y="138"/>
                  </a:lnTo>
                  <a:lnTo>
                    <a:pt x="356" y="154"/>
                  </a:lnTo>
                  <a:lnTo>
                    <a:pt x="358" y="172"/>
                  </a:lnTo>
                  <a:lnTo>
                    <a:pt x="360" y="188"/>
                  </a:lnTo>
                  <a:lnTo>
                    <a:pt x="362" y="206"/>
                  </a:lnTo>
                  <a:lnTo>
                    <a:pt x="360" y="224"/>
                  </a:lnTo>
                  <a:lnTo>
                    <a:pt x="358" y="240"/>
                  </a:lnTo>
                  <a:lnTo>
                    <a:pt x="356" y="256"/>
                  </a:lnTo>
                  <a:lnTo>
                    <a:pt x="352" y="272"/>
                  </a:lnTo>
                  <a:lnTo>
                    <a:pt x="340" y="302"/>
                  </a:lnTo>
                  <a:lnTo>
                    <a:pt x="334" y="314"/>
                  </a:lnTo>
                  <a:lnTo>
                    <a:pt x="326" y="326"/>
                  </a:lnTo>
                  <a:lnTo>
                    <a:pt x="318" y="338"/>
                  </a:lnTo>
                  <a:lnTo>
                    <a:pt x="308" y="348"/>
                  </a:lnTo>
                  <a:lnTo>
                    <a:pt x="298" y="356"/>
                  </a:lnTo>
                  <a:lnTo>
                    <a:pt x="288" y="364"/>
                  </a:lnTo>
                  <a:lnTo>
                    <a:pt x="278" y="370"/>
                  </a:lnTo>
                  <a:lnTo>
                    <a:pt x="266" y="374"/>
                  </a:lnTo>
                  <a:lnTo>
                    <a:pt x="254" y="376"/>
                  </a:lnTo>
                  <a:lnTo>
                    <a:pt x="242" y="378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A4A1E4BA-5DC6-C642-AD0E-3E351A1B4C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4" y="1370"/>
              <a:ext cx="410" cy="402"/>
            </a:xfrm>
            <a:custGeom>
              <a:avLst/>
              <a:gdLst>
                <a:gd name="T0" fmla="*/ 362 w 410"/>
                <a:gd name="T1" fmla="*/ 108 h 402"/>
                <a:gd name="T2" fmla="*/ 354 w 410"/>
                <a:gd name="T3" fmla="*/ 76 h 402"/>
                <a:gd name="T4" fmla="*/ 330 w 410"/>
                <a:gd name="T5" fmla="*/ 46 h 402"/>
                <a:gd name="T6" fmla="*/ 260 w 410"/>
                <a:gd name="T7" fmla="*/ 8 h 402"/>
                <a:gd name="T8" fmla="*/ 204 w 410"/>
                <a:gd name="T9" fmla="*/ 0 h 402"/>
                <a:gd name="T10" fmla="*/ 150 w 410"/>
                <a:gd name="T11" fmla="*/ 6 h 402"/>
                <a:gd name="T12" fmla="*/ 86 w 410"/>
                <a:gd name="T13" fmla="*/ 34 h 402"/>
                <a:gd name="T14" fmla="*/ 56 w 410"/>
                <a:gd name="T15" fmla="*/ 62 h 402"/>
                <a:gd name="T16" fmla="*/ 34 w 410"/>
                <a:gd name="T17" fmla="*/ 98 h 402"/>
                <a:gd name="T18" fmla="*/ 24 w 410"/>
                <a:gd name="T19" fmla="*/ 144 h 402"/>
                <a:gd name="T20" fmla="*/ 56 w 410"/>
                <a:gd name="T21" fmla="*/ 110 h 402"/>
                <a:gd name="T22" fmla="*/ 114 w 410"/>
                <a:gd name="T23" fmla="*/ 80 h 402"/>
                <a:gd name="T24" fmla="*/ 178 w 410"/>
                <a:gd name="T25" fmla="*/ 78 h 402"/>
                <a:gd name="T26" fmla="*/ 198 w 410"/>
                <a:gd name="T27" fmla="*/ 84 h 402"/>
                <a:gd name="T28" fmla="*/ 224 w 410"/>
                <a:gd name="T29" fmla="*/ 104 h 402"/>
                <a:gd name="T30" fmla="*/ 238 w 410"/>
                <a:gd name="T31" fmla="*/ 140 h 402"/>
                <a:gd name="T32" fmla="*/ 224 w 410"/>
                <a:gd name="T33" fmla="*/ 162 h 402"/>
                <a:gd name="T34" fmla="*/ 84 w 410"/>
                <a:gd name="T35" fmla="*/ 202 h 402"/>
                <a:gd name="T36" fmla="*/ 46 w 410"/>
                <a:gd name="T37" fmla="*/ 218 h 402"/>
                <a:gd name="T38" fmla="*/ 10 w 410"/>
                <a:gd name="T39" fmla="*/ 256 h 402"/>
                <a:gd name="T40" fmla="*/ 0 w 410"/>
                <a:gd name="T41" fmla="*/ 304 h 402"/>
                <a:gd name="T42" fmla="*/ 8 w 410"/>
                <a:gd name="T43" fmla="*/ 338 h 402"/>
                <a:gd name="T44" fmla="*/ 42 w 410"/>
                <a:gd name="T45" fmla="*/ 384 h 402"/>
                <a:gd name="T46" fmla="*/ 84 w 410"/>
                <a:gd name="T47" fmla="*/ 400 h 402"/>
                <a:gd name="T48" fmla="*/ 110 w 410"/>
                <a:gd name="T49" fmla="*/ 402 h 402"/>
                <a:gd name="T50" fmla="*/ 178 w 410"/>
                <a:gd name="T51" fmla="*/ 386 h 402"/>
                <a:gd name="T52" fmla="*/ 212 w 410"/>
                <a:gd name="T53" fmla="*/ 368 h 402"/>
                <a:gd name="T54" fmla="*/ 242 w 410"/>
                <a:gd name="T55" fmla="*/ 342 h 402"/>
                <a:gd name="T56" fmla="*/ 268 w 410"/>
                <a:gd name="T57" fmla="*/ 380 h 402"/>
                <a:gd name="T58" fmla="*/ 302 w 410"/>
                <a:gd name="T59" fmla="*/ 398 h 402"/>
                <a:gd name="T60" fmla="*/ 328 w 410"/>
                <a:gd name="T61" fmla="*/ 402 h 402"/>
                <a:gd name="T62" fmla="*/ 364 w 410"/>
                <a:gd name="T63" fmla="*/ 390 h 402"/>
                <a:gd name="T64" fmla="*/ 396 w 410"/>
                <a:gd name="T65" fmla="*/ 362 h 402"/>
                <a:gd name="T66" fmla="*/ 410 w 410"/>
                <a:gd name="T67" fmla="*/ 338 h 402"/>
                <a:gd name="T68" fmla="*/ 380 w 410"/>
                <a:gd name="T69" fmla="*/ 342 h 402"/>
                <a:gd name="T70" fmla="*/ 364 w 410"/>
                <a:gd name="T71" fmla="*/ 326 h 402"/>
                <a:gd name="T72" fmla="*/ 362 w 410"/>
                <a:gd name="T73" fmla="*/ 306 h 402"/>
                <a:gd name="T74" fmla="*/ 240 w 410"/>
                <a:gd name="T75" fmla="*/ 296 h 402"/>
                <a:gd name="T76" fmla="*/ 224 w 410"/>
                <a:gd name="T77" fmla="*/ 328 h 402"/>
                <a:gd name="T78" fmla="*/ 192 w 410"/>
                <a:gd name="T79" fmla="*/ 344 h 402"/>
                <a:gd name="T80" fmla="*/ 164 w 410"/>
                <a:gd name="T81" fmla="*/ 344 h 402"/>
                <a:gd name="T82" fmla="*/ 130 w 410"/>
                <a:gd name="T83" fmla="*/ 324 h 402"/>
                <a:gd name="T84" fmla="*/ 118 w 410"/>
                <a:gd name="T85" fmla="*/ 290 h 402"/>
                <a:gd name="T86" fmla="*/ 120 w 410"/>
                <a:gd name="T87" fmla="*/ 262 h 402"/>
                <a:gd name="T88" fmla="*/ 140 w 410"/>
                <a:gd name="T89" fmla="*/ 232 h 402"/>
                <a:gd name="T90" fmla="*/ 240 w 410"/>
                <a:gd name="T91" fmla="*/ 188 h 4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10"/>
                <a:gd name="T139" fmla="*/ 0 h 402"/>
                <a:gd name="T140" fmla="*/ 410 w 410"/>
                <a:gd name="T141" fmla="*/ 402 h 40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10" h="402">
                  <a:moveTo>
                    <a:pt x="362" y="306"/>
                  </a:moveTo>
                  <a:lnTo>
                    <a:pt x="362" y="108"/>
                  </a:lnTo>
                  <a:lnTo>
                    <a:pt x="360" y="98"/>
                  </a:lnTo>
                  <a:lnTo>
                    <a:pt x="358" y="86"/>
                  </a:lnTo>
                  <a:lnTo>
                    <a:pt x="354" y="76"/>
                  </a:lnTo>
                  <a:lnTo>
                    <a:pt x="348" y="64"/>
                  </a:lnTo>
                  <a:lnTo>
                    <a:pt x="340" y="56"/>
                  </a:lnTo>
                  <a:lnTo>
                    <a:pt x="330" y="46"/>
                  </a:lnTo>
                  <a:lnTo>
                    <a:pt x="310" y="30"/>
                  </a:lnTo>
                  <a:lnTo>
                    <a:pt x="286" y="18"/>
                  </a:lnTo>
                  <a:lnTo>
                    <a:pt x="260" y="8"/>
                  </a:lnTo>
                  <a:lnTo>
                    <a:pt x="232" y="2"/>
                  </a:lnTo>
                  <a:lnTo>
                    <a:pt x="204" y="0"/>
                  </a:lnTo>
                  <a:lnTo>
                    <a:pt x="178" y="2"/>
                  </a:lnTo>
                  <a:lnTo>
                    <a:pt x="150" y="6"/>
                  </a:lnTo>
                  <a:lnTo>
                    <a:pt x="124" y="14"/>
                  </a:lnTo>
                  <a:lnTo>
                    <a:pt x="98" y="26"/>
                  </a:lnTo>
                  <a:lnTo>
                    <a:pt x="86" y="34"/>
                  </a:lnTo>
                  <a:lnTo>
                    <a:pt x="76" y="42"/>
                  </a:lnTo>
                  <a:lnTo>
                    <a:pt x="66" y="50"/>
                  </a:lnTo>
                  <a:lnTo>
                    <a:pt x="56" y="62"/>
                  </a:lnTo>
                  <a:lnTo>
                    <a:pt x="48" y="72"/>
                  </a:lnTo>
                  <a:lnTo>
                    <a:pt x="40" y="84"/>
                  </a:lnTo>
                  <a:lnTo>
                    <a:pt x="34" y="98"/>
                  </a:lnTo>
                  <a:lnTo>
                    <a:pt x="28" y="112"/>
                  </a:lnTo>
                  <a:lnTo>
                    <a:pt x="26" y="128"/>
                  </a:lnTo>
                  <a:lnTo>
                    <a:pt x="24" y="144"/>
                  </a:lnTo>
                  <a:lnTo>
                    <a:pt x="40" y="126"/>
                  </a:lnTo>
                  <a:lnTo>
                    <a:pt x="56" y="110"/>
                  </a:lnTo>
                  <a:lnTo>
                    <a:pt x="74" y="96"/>
                  </a:lnTo>
                  <a:lnTo>
                    <a:pt x="94" y="86"/>
                  </a:lnTo>
                  <a:lnTo>
                    <a:pt x="114" y="80"/>
                  </a:lnTo>
                  <a:lnTo>
                    <a:pt x="134" y="76"/>
                  </a:lnTo>
                  <a:lnTo>
                    <a:pt x="156" y="76"/>
                  </a:lnTo>
                  <a:lnTo>
                    <a:pt x="178" y="78"/>
                  </a:lnTo>
                  <a:lnTo>
                    <a:pt x="192" y="82"/>
                  </a:lnTo>
                  <a:lnTo>
                    <a:pt x="198" y="84"/>
                  </a:lnTo>
                  <a:lnTo>
                    <a:pt x="214" y="94"/>
                  </a:lnTo>
                  <a:lnTo>
                    <a:pt x="224" y="104"/>
                  </a:lnTo>
                  <a:lnTo>
                    <a:pt x="232" y="116"/>
                  </a:lnTo>
                  <a:lnTo>
                    <a:pt x="238" y="128"/>
                  </a:lnTo>
                  <a:lnTo>
                    <a:pt x="238" y="140"/>
                  </a:lnTo>
                  <a:lnTo>
                    <a:pt x="236" y="150"/>
                  </a:lnTo>
                  <a:lnTo>
                    <a:pt x="228" y="158"/>
                  </a:lnTo>
                  <a:lnTo>
                    <a:pt x="224" y="162"/>
                  </a:lnTo>
                  <a:lnTo>
                    <a:pt x="218" y="164"/>
                  </a:lnTo>
                  <a:lnTo>
                    <a:pt x="178" y="176"/>
                  </a:lnTo>
                  <a:lnTo>
                    <a:pt x="84" y="202"/>
                  </a:lnTo>
                  <a:lnTo>
                    <a:pt x="64" y="210"/>
                  </a:lnTo>
                  <a:lnTo>
                    <a:pt x="46" y="218"/>
                  </a:lnTo>
                  <a:lnTo>
                    <a:pt x="32" y="230"/>
                  </a:lnTo>
                  <a:lnTo>
                    <a:pt x="20" y="242"/>
                  </a:lnTo>
                  <a:lnTo>
                    <a:pt x="10" y="256"/>
                  </a:lnTo>
                  <a:lnTo>
                    <a:pt x="4" y="270"/>
                  </a:lnTo>
                  <a:lnTo>
                    <a:pt x="0" y="286"/>
                  </a:lnTo>
                  <a:lnTo>
                    <a:pt x="0" y="304"/>
                  </a:lnTo>
                  <a:lnTo>
                    <a:pt x="2" y="322"/>
                  </a:lnTo>
                  <a:lnTo>
                    <a:pt x="8" y="338"/>
                  </a:lnTo>
                  <a:lnTo>
                    <a:pt x="16" y="356"/>
                  </a:lnTo>
                  <a:lnTo>
                    <a:pt x="28" y="370"/>
                  </a:lnTo>
                  <a:lnTo>
                    <a:pt x="42" y="384"/>
                  </a:lnTo>
                  <a:lnTo>
                    <a:pt x="62" y="394"/>
                  </a:lnTo>
                  <a:lnTo>
                    <a:pt x="72" y="396"/>
                  </a:lnTo>
                  <a:lnTo>
                    <a:pt x="84" y="400"/>
                  </a:lnTo>
                  <a:lnTo>
                    <a:pt x="98" y="400"/>
                  </a:lnTo>
                  <a:lnTo>
                    <a:pt x="110" y="402"/>
                  </a:lnTo>
                  <a:lnTo>
                    <a:pt x="144" y="396"/>
                  </a:lnTo>
                  <a:lnTo>
                    <a:pt x="162" y="392"/>
                  </a:lnTo>
                  <a:lnTo>
                    <a:pt x="178" y="386"/>
                  </a:lnTo>
                  <a:lnTo>
                    <a:pt x="194" y="376"/>
                  </a:lnTo>
                  <a:lnTo>
                    <a:pt x="212" y="368"/>
                  </a:lnTo>
                  <a:lnTo>
                    <a:pt x="226" y="356"/>
                  </a:lnTo>
                  <a:lnTo>
                    <a:pt x="242" y="342"/>
                  </a:lnTo>
                  <a:lnTo>
                    <a:pt x="250" y="356"/>
                  </a:lnTo>
                  <a:lnTo>
                    <a:pt x="258" y="368"/>
                  </a:lnTo>
                  <a:lnTo>
                    <a:pt x="268" y="380"/>
                  </a:lnTo>
                  <a:lnTo>
                    <a:pt x="278" y="388"/>
                  </a:lnTo>
                  <a:lnTo>
                    <a:pt x="290" y="394"/>
                  </a:lnTo>
                  <a:lnTo>
                    <a:pt x="302" y="398"/>
                  </a:lnTo>
                  <a:lnTo>
                    <a:pt x="314" y="400"/>
                  </a:lnTo>
                  <a:lnTo>
                    <a:pt x="328" y="402"/>
                  </a:lnTo>
                  <a:lnTo>
                    <a:pt x="340" y="400"/>
                  </a:lnTo>
                  <a:lnTo>
                    <a:pt x="352" y="396"/>
                  </a:lnTo>
                  <a:lnTo>
                    <a:pt x="364" y="390"/>
                  </a:lnTo>
                  <a:lnTo>
                    <a:pt x="376" y="382"/>
                  </a:lnTo>
                  <a:lnTo>
                    <a:pt x="388" y="374"/>
                  </a:lnTo>
                  <a:lnTo>
                    <a:pt x="396" y="362"/>
                  </a:lnTo>
                  <a:lnTo>
                    <a:pt x="404" y="350"/>
                  </a:lnTo>
                  <a:lnTo>
                    <a:pt x="410" y="338"/>
                  </a:lnTo>
                  <a:lnTo>
                    <a:pt x="398" y="342"/>
                  </a:lnTo>
                  <a:lnTo>
                    <a:pt x="388" y="342"/>
                  </a:lnTo>
                  <a:lnTo>
                    <a:pt x="380" y="342"/>
                  </a:lnTo>
                  <a:lnTo>
                    <a:pt x="374" y="338"/>
                  </a:lnTo>
                  <a:lnTo>
                    <a:pt x="368" y="334"/>
                  </a:lnTo>
                  <a:lnTo>
                    <a:pt x="364" y="326"/>
                  </a:lnTo>
                  <a:lnTo>
                    <a:pt x="362" y="316"/>
                  </a:lnTo>
                  <a:lnTo>
                    <a:pt x="362" y="306"/>
                  </a:lnTo>
                  <a:close/>
                  <a:moveTo>
                    <a:pt x="240" y="282"/>
                  </a:moveTo>
                  <a:lnTo>
                    <a:pt x="240" y="282"/>
                  </a:lnTo>
                  <a:lnTo>
                    <a:pt x="240" y="296"/>
                  </a:lnTo>
                  <a:lnTo>
                    <a:pt x="236" y="308"/>
                  </a:lnTo>
                  <a:lnTo>
                    <a:pt x="232" y="320"/>
                  </a:lnTo>
                  <a:lnTo>
                    <a:pt x="224" y="328"/>
                  </a:lnTo>
                  <a:lnTo>
                    <a:pt x="216" y="336"/>
                  </a:lnTo>
                  <a:lnTo>
                    <a:pt x="204" y="342"/>
                  </a:lnTo>
                  <a:lnTo>
                    <a:pt x="192" y="344"/>
                  </a:lnTo>
                  <a:lnTo>
                    <a:pt x="178" y="346"/>
                  </a:lnTo>
                  <a:lnTo>
                    <a:pt x="164" y="344"/>
                  </a:lnTo>
                  <a:lnTo>
                    <a:pt x="150" y="340"/>
                  </a:lnTo>
                  <a:lnTo>
                    <a:pt x="140" y="332"/>
                  </a:lnTo>
                  <a:lnTo>
                    <a:pt x="130" y="324"/>
                  </a:lnTo>
                  <a:lnTo>
                    <a:pt x="124" y="314"/>
                  </a:lnTo>
                  <a:lnTo>
                    <a:pt x="120" y="302"/>
                  </a:lnTo>
                  <a:lnTo>
                    <a:pt x="118" y="290"/>
                  </a:lnTo>
                  <a:lnTo>
                    <a:pt x="116" y="278"/>
                  </a:lnTo>
                  <a:lnTo>
                    <a:pt x="120" y="262"/>
                  </a:lnTo>
                  <a:lnTo>
                    <a:pt x="126" y="248"/>
                  </a:lnTo>
                  <a:lnTo>
                    <a:pt x="134" y="236"/>
                  </a:lnTo>
                  <a:lnTo>
                    <a:pt x="140" y="232"/>
                  </a:lnTo>
                  <a:lnTo>
                    <a:pt x="146" y="228"/>
                  </a:lnTo>
                  <a:lnTo>
                    <a:pt x="178" y="216"/>
                  </a:lnTo>
                  <a:lnTo>
                    <a:pt x="240" y="188"/>
                  </a:lnTo>
                  <a:lnTo>
                    <a:pt x="240" y="282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96D2089E-D466-514C-AA98-23A8002DB7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8" y="1248"/>
              <a:ext cx="1070" cy="1142"/>
            </a:xfrm>
            <a:custGeom>
              <a:avLst/>
              <a:gdLst>
                <a:gd name="T0" fmla="*/ 1014 w 1070"/>
                <a:gd name="T1" fmla="*/ 718 h 1142"/>
                <a:gd name="T2" fmla="*/ 920 w 1070"/>
                <a:gd name="T3" fmla="*/ 650 h 1142"/>
                <a:gd name="T4" fmla="*/ 840 w 1070"/>
                <a:gd name="T5" fmla="*/ 644 h 1142"/>
                <a:gd name="T6" fmla="*/ 718 w 1070"/>
                <a:gd name="T7" fmla="*/ 704 h 1142"/>
                <a:gd name="T8" fmla="*/ 686 w 1070"/>
                <a:gd name="T9" fmla="*/ 788 h 1142"/>
                <a:gd name="T10" fmla="*/ 774 w 1070"/>
                <a:gd name="T11" fmla="*/ 722 h 1142"/>
                <a:gd name="T12" fmla="*/ 860 w 1070"/>
                <a:gd name="T13" fmla="*/ 728 h 1142"/>
                <a:gd name="T14" fmla="*/ 896 w 1070"/>
                <a:gd name="T15" fmla="*/ 794 h 1142"/>
                <a:gd name="T16" fmla="*/ 746 w 1070"/>
                <a:gd name="T17" fmla="*/ 846 h 1142"/>
                <a:gd name="T18" fmla="*/ 666 w 1070"/>
                <a:gd name="T19" fmla="*/ 914 h 1142"/>
                <a:gd name="T20" fmla="*/ 640 w 1070"/>
                <a:gd name="T21" fmla="*/ 974 h 1142"/>
                <a:gd name="T22" fmla="*/ 590 w 1070"/>
                <a:gd name="T23" fmla="*/ 968 h 1142"/>
                <a:gd name="T24" fmla="*/ 566 w 1070"/>
                <a:gd name="T25" fmla="*/ 708 h 1142"/>
                <a:gd name="T26" fmla="*/ 554 w 1070"/>
                <a:gd name="T27" fmla="*/ 516 h 1142"/>
                <a:gd name="T28" fmla="*/ 472 w 1070"/>
                <a:gd name="T29" fmla="*/ 642 h 1142"/>
                <a:gd name="T30" fmla="*/ 386 w 1070"/>
                <a:gd name="T31" fmla="*/ 502 h 1142"/>
                <a:gd name="T32" fmla="*/ 346 w 1070"/>
                <a:gd name="T33" fmla="*/ 442 h 1142"/>
                <a:gd name="T34" fmla="*/ 180 w 1070"/>
                <a:gd name="T35" fmla="*/ 20 h 1142"/>
                <a:gd name="T36" fmla="*/ 214 w 1070"/>
                <a:gd name="T37" fmla="*/ 70 h 1142"/>
                <a:gd name="T38" fmla="*/ 204 w 1070"/>
                <a:gd name="T39" fmla="*/ 464 h 1142"/>
                <a:gd name="T40" fmla="*/ 116 w 1070"/>
                <a:gd name="T41" fmla="*/ 522 h 1142"/>
                <a:gd name="T42" fmla="*/ 48 w 1070"/>
                <a:gd name="T43" fmla="*/ 586 h 1142"/>
                <a:gd name="T44" fmla="*/ 30 w 1070"/>
                <a:gd name="T45" fmla="*/ 678 h 1142"/>
                <a:gd name="T46" fmla="*/ 84 w 1070"/>
                <a:gd name="T47" fmla="*/ 764 h 1142"/>
                <a:gd name="T48" fmla="*/ 280 w 1070"/>
                <a:gd name="T49" fmla="*/ 940 h 1142"/>
                <a:gd name="T50" fmla="*/ 274 w 1070"/>
                <a:gd name="T51" fmla="*/ 1032 h 1142"/>
                <a:gd name="T52" fmla="*/ 202 w 1070"/>
                <a:gd name="T53" fmla="*/ 1086 h 1142"/>
                <a:gd name="T54" fmla="*/ 120 w 1070"/>
                <a:gd name="T55" fmla="*/ 1082 h 1142"/>
                <a:gd name="T56" fmla="*/ 0 w 1070"/>
                <a:gd name="T57" fmla="*/ 1020 h 1142"/>
                <a:gd name="T58" fmla="*/ 122 w 1070"/>
                <a:gd name="T59" fmla="*/ 1124 h 1142"/>
                <a:gd name="T60" fmla="*/ 278 w 1070"/>
                <a:gd name="T61" fmla="*/ 1132 h 1142"/>
                <a:gd name="T62" fmla="*/ 402 w 1070"/>
                <a:gd name="T63" fmla="*/ 1058 h 1142"/>
                <a:gd name="T64" fmla="*/ 432 w 1070"/>
                <a:gd name="T65" fmla="*/ 984 h 1142"/>
                <a:gd name="T66" fmla="*/ 408 w 1070"/>
                <a:gd name="T67" fmla="*/ 860 h 1142"/>
                <a:gd name="T68" fmla="*/ 170 w 1070"/>
                <a:gd name="T69" fmla="*/ 662 h 1142"/>
                <a:gd name="T70" fmla="*/ 144 w 1070"/>
                <a:gd name="T71" fmla="*/ 604 h 1142"/>
                <a:gd name="T72" fmla="*/ 166 w 1070"/>
                <a:gd name="T73" fmla="*/ 548 h 1142"/>
                <a:gd name="T74" fmla="*/ 248 w 1070"/>
                <a:gd name="T75" fmla="*/ 516 h 1142"/>
                <a:gd name="T76" fmla="*/ 328 w 1070"/>
                <a:gd name="T77" fmla="*/ 548 h 1142"/>
                <a:gd name="T78" fmla="*/ 376 w 1070"/>
                <a:gd name="T79" fmla="*/ 632 h 1142"/>
                <a:gd name="T80" fmla="*/ 444 w 1070"/>
                <a:gd name="T81" fmla="*/ 914 h 1142"/>
                <a:gd name="T82" fmla="*/ 484 w 1070"/>
                <a:gd name="T83" fmla="*/ 1020 h 1142"/>
                <a:gd name="T84" fmla="*/ 546 w 1070"/>
                <a:gd name="T85" fmla="*/ 1042 h 1142"/>
                <a:gd name="T86" fmla="*/ 632 w 1070"/>
                <a:gd name="T87" fmla="*/ 1028 h 1142"/>
                <a:gd name="T88" fmla="*/ 690 w 1070"/>
                <a:gd name="T89" fmla="*/ 1014 h 1142"/>
                <a:gd name="T90" fmla="*/ 772 w 1070"/>
                <a:gd name="T91" fmla="*/ 1044 h 1142"/>
                <a:gd name="T92" fmla="*/ 856 w 1070"/>
                <a:gd name="T93" fmla="*/ 1020 h 1142"/>
                <a:gd name="T94" fmla="*/ 918 w 1070"/>
                <a:gd name="T95" fmla="*/ 1012 h 1142"/>
                <a:gd name="T96" fmla="*/ 988 w 1070"/>
                <a:gd name="T97" fmla="*/ 1044 h 1142"/>
                <a:gd name="T98" fmla="*/ 1048 w 1070"/>
                <a:gd name="T99" fmla="*/ 1016 h 1142"/>
                <a:gd name="T100" fmla="*/ 1050 w 1070"/>
                <a:gd name="T101" fmla="*/ 986 h 1142"/>
                <a:gd name="T102" fmla="*/ 1022 w 1070"/>
                <a:gd name="T103" fmla="*/ 948 h 1142"/>
                <a:gd name="T104" fmla="*/ 892 w 1070"/>
                <a:gd name="T105" fmla="*/ 962 h 1142"/>
                <a:gd name="T106" fmla="*/ 840 w 1070"/>
                <a:gd name="T107" fmla="*/ 988 h 1142"/>
                <a:gd name="T108" fmla="*/ 780 w 1070"/>
                <a:gd name="T109" fmla="*/ 946 h 1142"/>
                <a:gd name="T110" fmla="*/ 796 w 1070"/>
                <a:gd name="T111" fmla="*/ 880 h 11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70"/>
                <a:gd name="T169" fmla="*/ 0 h 1142"/>
                <a:gd name="T170" fmla="*/ 1070 w 1070"/>
                <a:gd name="T171" fmla="*/ 1142 h 114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70" h="1142">
                  <a:moveTo>
                    <a:pt x="1022" y="948"/>
                  </a:moveTo>
                  <a:lnTo>
                    <a:pt x="1022" y="752"/>
                  </a:lnTo>
                  <a:lnTo>
                    <a:pt x="1022" y="740"/>
                  </a:lnTo>
                  <a:lnTo>
                    <a:pt x="1018" y="728"/>
                  </a:lnTo>
                  <a:lnTo>
                    <a:pt x="1014" y="718"/>
                  </a:lnTo>
                  <a:lnTo>
                    <a:pt x="1008" y="708"/>
                  </a:lnTo>
                  <a:lnTo>
                    <a:pt x="1000" y="698"/>
                  </a:lnTo>
                  <a:lnTo>
                    <a:pt x="992" y="690"/>
                  </a:lnTo>
                  <a:lnTo>
                    <a:pt x="970" y="674"/>
                  </a:lnTo>
                  <a:lnTo>
                    <a:pt x="946" y="660"/>
                  </a:lnTo>
                  <a:lnTo>
                    <a:pt x="920" y="650"/>
                  </a:lnTo>
                  <a:lnTo>
                    <a:pt x="892" y="644"/>
                  </a:lnTo>
                  <a:lnTo>
                    <a:pt x="866" y="642"/>
                  </a:lnTo>
                  <a:lnTo>
                    <a:pt x="852" y="642"/>
                  </a:lnTo>
                  <a:lnTo>
                    <a:pt x="840" y="644"/>
                  </a:lnTo>
                  <a:lnTo>
                    <a:pt x="812" y="650"/>
                  </a:lnTo>
                  <a:lnTo>
                    <a:pt x="786" y="658"/>
                  </a:lnTo>
                  <a:lnTo>
                    <a:pt x="760" y="670"/>
                  </a:lnTo>
                  <a:lnTo>
                    <a:pt x="738" y="684"/>
                  </a:lnTo>
                  <a:lnTo>
                    <a:pt x="728" y="694"/>
                  </a:lnTo>
                  <a:lnTo>
                    <a:pt x="718" y="704"/>
                  </a:lnTo>
                  <a:lnTo>
                    <a:pt x="710" y="716"/>
                  </a:lnTo>
                  <a:lnTo>
                    <a:pt x="702" y="728"/>
                  </a:lnTo>
                  <a:lnTo>
                    <a:pt x="696" y="742"/>
                  </a:lnTo>
                  <a:lnTo>
                    <a:pt x="692" y="756"/>
                  </a:lnTo>
                  <a:lnTo>
                    <a:pt x="688" y="772"/>
                  </a:lnTo>
                  <a:lnTo>
                    <a:pt x="686" y="788"/>
                  </a:lnTo>
                  <a:lnTo>
                    <a:pt x="702" y="768"/>
                  </a:lnTo>
                  <a:lnTo>
                    <a:pt x="718" y="752"/>
                  </a:lnTo>
                  <a:lnTo>
                    <a:pt x="736" y="740"/>
                  </a:lnTo>
                  <a:lnTo>
                    <a:pt x="756" y="730"/>
                  </a:lnTo>
                  <a:lnTo>
                    <a:pt x="774" y="722"/>
                  </a:lnTo>
                  <a:lnTo>
                    <a:pt x="796" y="718"/>
                  </a:lnTo>
                  <a:lnTo>
                    <a:pt x="818" y="718"/>
                  </a:lnTo>
                  <a:lnTo>
                    <a:pt x="840" y="722"/>
                  </a:lnTo>
                  <a:lnTo>
                    <a:pt x="860" y="728"/>
                  </a:lnTo>
                  <a:lnTo>
                    <a:pt x="874" y="736"/>
                  </a:lnTo>
                  <a:lnTo>
                    <a:pt x="886" y="746"/>
                  </a:lnTo>
                  <a:lnTo>
                    <a:pt x="894" y="758"/>
                  </a:lnTo>
                  <a:lnTo>
                    <a:pt x="898" y="770"/>
                  </a:lnTo>
                  <a:lnTo>
                    <a:pt x="900" y="782"/>
                  </a:lnTo>
                  <a:lnTo>
                    <a:pt x="896" y="794"/>
                  </a:lnTo>
                  <a:lnTo>
                    <a:pt x="890" y="802"/>
                  </a:lnTo>
                  <a:lnTo>
                    <a:pt x="884" y="806"/>
                  </a:lnTo>
                  <a:lnTo>
                    <a:pt x="878" y="808"/>
                  </a:lnTo>
                  <a:lnTo>
                    <a:pt x="840" y="820"/>
                  </a:lnTo>
                  <a:lnTo>
                    <a:pt x="746" y="846"/>
                  </a:lnTo>
                  <a:lnTo>
                    <a:pt x="726" y="852"/>
                  </a:lnTo>
                  <a:lnTo>
                    <a:pt x="708" y="862"/>
                  </a:lnTo>
                  <a:lnTo>
                    <a:pt x="694" y="872"/>
                  </a:lnTo>
                  <a:lnTo>
                    <a:pt x="682" y="884"/>
                  </a:lnTo>
                  <a:lnTo>
                    <a:pt x="674" y="898"/>
                  </a:lnTo>
                  <a:lnTo>
                    <a:pt x="666" y="914"/>
                  </a:lnTo>
                  <a:lnTo>
                    <a:pt x="662" y="930"/>
                  </a:lnTo>
                  <a:lnTo>
                    <a:pt x="662" y="946"/>
                  </a:lnTo>
                  <a:lnTo>
                    <a:pt x="664" y="966"/>
                  </a:lnTo>
                  <a:lnTo>
                    <a:pt x="640" y="974"/>
                  </a:lnTo>
                  <a:lnTo>
                    <a:pt x="630" y="976"/>
                  </a:lnTo>
                  <a:lnTo>
                    <a:pt x="620" y="976"/>
                  </a:lnTo>
                  <a:lnTo>
                    <a:pt x="612" y="976"/>
                  </a:lnTo>
                  <a:lnTo>
                    <a:pt x="604" y="974"/>
                  </a:lnTo>
                  <a:lnTo>
                    <a:pt x="596" y="972"/>
                  </a:lnTo>
                  <a:lnTo>
                    <a:pt x="590" y="968"/>
                  </a:lnTo>
                  <a:lnTo>
                    <a:pt x="584" y="962"/>
                  </a:lnTo>
                  <a:lnTo>
                    <a:pt x="580" y="956"/>
                  </a:lnTo>
                  <a:lnTo>
                    <a:pt x="572" y="942"/>
                  </a:lnTo>
                  <a:lnTo>
                    <a:pt x="568" y="924"/>
                  </a:lnTo>
                  <a:lnTo>
                    <a:pt x="566" y="904"/>
                  </a:lnTo>
                  <a:lnTo>
                    <a:pt x="566" y="708"/>
                  </a:lnTo>
                  <a:lnTo>
                    <a:pt x="684" y="708"/>
                  </a:lnTo>
                  <a:lnTo>
                    <a:pt x="684" y="672"/>
                  </a:lnTo>
                  <a:lnTo>
                    <a:pt x="566" y="672"/>
                  </a:lnTo>
                  <a:lnTo>
                    <a:pt x="566" y="520"/>
                  </a:lnTo>
                  <a:lnTo>
                    <a:pt x="554" y="516"/>
                  </a:lnTo>
                  <a:lnTo>
                    <a:pt x="546" y="542"/>
                  </a:lnTo>
                  <a:lnTo>
                    <a:pt x="536" y="568"/>
                  </a:lnTo>
                  <a:lnTo>
                    <a:pt x="524" y="588"/>
                  </a:lnTo>
                  <a:lnTo>
                    <a:pt x="510" y="608"/>
                  </a:lnTo>
                  <a:lnTo>
                    <a:pt x="492" y="626"/>
                  </a:lnTo>
                  <a:lnTo>
                    <a:pt x="472" y="642"/>
                  </a:lnTo>
                  <a:lnTo>
                    <a:pt x="446" y="656"/>
                  </a:lnTo>
                  <a:lnTo>
                    <a:pt x="416" y="668"/>
                  </a:lnTo>
                  <a:lnTo>
                    <a:pt x="416" y="508"/>
                  </a:lnTo>
                  <a:lnTo>
                    <a:pt x="400" y="506"/>
                  </a:lnTo>
                  <a:lnTo>
                    <a:pt x="386" y="502"/>
                  </a:lnTo>
                  <a:lnTo>
                    <a:pt x="374" y="498"/>
                  </a:lnTo>
                  <a:lnTo>
                    <a:pt x="366" y="490"/>
                  </a:lnTo>
                  <a:lnTo>
                    <a:pt x="358" y="482"/>
                  </a:lnTo>
                  <a:lnTo>
                    <a:pt x="352" y="470"/>
                  </a:lnTo>
                  <a:lnTo>
                    <a:pt x="348" y="456"/>
                  </a:lnTo>
                  <a:lnTo>
                    <a:pt x="346" y="442"/>
                  </a:lnTo>
                  <a:lnTo>
                    <a:pt x="346" y="0"/>
                  </a:lnTo>
                  <a:lnTo>
                    <a:pt x="148" y="0"/>
                  </a:lnTo>
                  <a:lnTo>
                    <a:pt x="148" y="16"/>
                  </a:lnTo>
                  <a:lnTo>
                    <a:pt x="166" y="18"/>
                  </a:lnTo>
                  <a:lnTo>
                    <a:pt x="180" y="20"/>
                  </a:lnTo>
                  <a:lnTo>
                    <a:pt x="192" y="24"/>
                  </a:lnTo>
                  <a:lnTo>
                    <a:pt x="200" y="28"/>
                  </a:lnTo>
                  <a:lnTo>
                    <a:pt x="206" y="36"/>
                  </a:lnTo>
                  <a:lnTo>
                    <a:pt x="210" y="44"/>
                  </a:lnTo>
                  <a:lnTo>
                    <a:pt x="214" y="56"/>
                  </a:lnTo>
                  <a:lnTo>
                    <a:pt x="214" y="70"/>
                  </a:lnTo>
                  <a:lnTo>
                    <a:pt x="214" y="430"/>
                  </a:lnTo>
                  <a:lnTo>
                    <a:pt x="214" y="440"/>
                  </a:lnTo>
                  <a:lnTo>
                    <a:pt x="212" y="450"/>
                  </a:lnTo>
                  <a:lnTo>
                    <a:pt x="208" y="458"/>
                  </a:lnTo>
                  <a:lnTo>
                    <a:pt x="204" y="464"/>
                  </a:lnTo>
                  <a:lnTo>
                    <a:pt x="192" y="476"/>
                  </a:lnTo>
                  <a:lnTo>
                    <a:pt x="180" y="486"/>
                  </a:lnTo>
                  <a:lnTo>
                    <a:pt x="162" y="498"/>
                  </a:lnTo>
                  <a:lnTo>
                    <a:pt x="140" y="508"/>
                  </a:lnTo>
                  <a:lnTo>
                    <a:pt x="116" y="522"/>
                  </a:lnTo>
                  <a:lnTo>
                    <a:pt x="92" y="538"/>
                  </a:lnTo>
                  <a:lnTo>
                    <a:pt x="78" y="548"/>
                  </a:lnTo>
                  <a:lnTo>
                    <a:pt x="66" y="560"/>
                  </a:lnTo>
                  <a:lnTo>
                    <a:pt x="56" y="572"/>
                  </a:lnTo>
                  <a:lnTo>
                    <a:pt x="48" y="586"/>
                  </a:lnTo>
                  <a:lnTo>
                    <a:pt x="40" y="600"/>
                  </a:lnTo>
                  <a:lnTo>
                    <a:pt x="36" y="614"/>
                  </a:lnTo>
                  <a:lnTo>
                    <a:pt x="32" y="630"/>
                  </a:lnTo>
                  <a:lnTo>
                    <a:pt x="30" y="646"/>
                  </a:lnTo>
                  <a:lnTo>
                    <a:pt x="28" y="662"/>
                  </a:lnTo>
                  <a:lnTo>
                    <a:pt x="30" y="678"/>
                  </a:lnTo>
                  <a:lnTo>
                    <a:pt x="34" y="694"/>
                  </a:lnTo>
                  <a:lnTo>
                    <a:pt x="40" y="708"/>
                  </a:lnTo>
                  <a:lnTo>
                    <a:pt x="46" y="724"/>
                  </a:lnTo>
                  <a:lnTo>
                    <a:pt x="56" y="738"/>
                  </a:lnTo>
                  <a:lnTo>
                    <a:pt x="68" y="752"/>
                  </a:lnTo>
                  <a:lnTo>
                    <a:pt x="84" y="764"/>
                  </a:lnTo>
                  <a:lnTo>
                    <a:pt x="238" y="884"/>
                  </a:lnTo>
                  <a:lnTo>
                    <a:pt x="254" y="896"/>
                  </a:lnTo>
                  <a:lnTo>
                    <a:pt x="264" y="910"/>
                  </a:lnTo>
                  <a:lnTo>
                    <a:pt x="274" y="924"/>
                  </a:lnTo>
                  <a:lnTo>
                    <a:pt x="280" y="940"/>
                  </a:lnTo>
                  <a:lnTo>
                    <a:pt x="284" y="956"/>
                  </a:lnTo>
                  <a:lnTo>
                    <a:pt x="286" y="972"/>
                  </a:lnTo>
                  <a:lnTo>
                    <a:pt x="286" y="988"/>
                  </a:lnTo>
                  <a:lnTo>
                    <a:pt x="284" y="1002"/>
                  </a:lnTo>
                  <a:lnTo>
                    <a:pt x="280" y="1018"/>
                  </a:lnTo>
                  <a:lnTo>
                    <a:pt x="274" y="1032"/>
                  </a:lnTo>
                  <a:lnTo>
                    <a:pt x="266" y="1044"/>
                  </a:lnTo>
                  <a:lnTo>
                    <a:pt x="256" y="1056"/>
                  </a:lnTo>
                  <a:lnTo>
                    <a:pt x="244" y="1066"/>
                  </a:lnTo>
                  <a:lnTo>
                    <a:pt x="232" y="1074"/>
                  </a:lnTo>
                  <a:lnTo>
                    <a:pt x="218" y="1082"/>
                  </a:lnTo>
                  <a:lnTo>
                    <a:pt x="202" y="1086"/>
                  </a:lnTo>
                  <a:lnTo>
                    <a:pt x="188" y="1088"/>
                  </a:lnTo>
                  <a:lnTo>
                    <a:pt x="174" y="1090"/>
                  </a:lnTo>
                  <a:lnTo>
                    <a:pt x="160" y="1090"/>
                  </a:lnTo>
                  <a:lnTo>
                    <a:pt x="148" y="1088"/>
                  </a:lnTo>
                  <a:lnTo>
                    <a:pt x="120" y="1082"/>
                  </a:lnTo>
                  <a:lnTo>
                    <a:pt x="96" y="1072"/>
                  </a:lnTo>
                  <a:lnTo>
                    <a:pt x="74" y="1060"/>
                  </a:lnTo>
                  <a:lnTo>
                    <a:pt x="52" y="1044"/>
                  </a:lnTo>
                  <a:lnTo>
                    <a:pt x="36" y="1026"/>
                  </a:lnTo>
                  <a:lnTo>
                    <a:pt x="22" y="1008"/>
                  </a:lnTo>
                  <a:lnTo>
                    <a:pt x="0" y="1020"/>
                  </a:lnTo>
                  <a:lnTo>
                    <a:pt x="18" y="1048"/>
                  </a:lnTo>
                  <a:lnTo>
                    <a:pt x="40" y="1072"/>
                  </a:lnTo>
                  <a:lnTo>
                    <a:pt x="66" y="1092"/>
                  </a:lnTo>
                  <a:lnTo>
                    <a:pt x="92" y="1110"/>
                  </a:lnTo>
                  <a:lnTo>
                    <a:pt x="122" y="1124"/>
                  </a:lnTo>
                  <a:lnTo>
                    <a:pt x="152" y="1134"/>
                  </a:lnTo>
                  <a:lnTo>
                    <a:pt x="182" y="1140"/>
                  </a:lnTo>
                  <a:lnTo>
                    <a:pt x="214" y="1142"/>
                  </a:lnTo>
                  <a:lnTo>
                    <a:pt x="246" y="1138"/>
                  </a:lnTo>
                  <a:lnTo>
                    <a:pt x="278" y="1132"/>
                  </a:lnTo>
                  <a:lnTo>
                    <a:pt x="310" y="1120"/>
                  </a:lnTo>
                  <a:lnTo>
                    <a:pt x="340" y="1106"/>
                  </a:lnTo>
                  <a:lnTo>
                    <a:pt x="368" y="1090"/>
                  </a:lnTo>
                  <a:lnTo>
                    <a:pt x="380" y="1080"/>
                  </a:lnTo>
                  <a:lnTo>
                    <a:pt x="392" y="1068"/>
                  </a:lnTo>
                  <a:lnTo>
                    <a:pt x="402" y="1058"/>
                  </a:lnTo>
                  <a:lnTo>
                    <a:pt x="410" y="1046"/>
                  </a:lnTo>
                  <a:lnTo>
                    <a:pt x="418" y="1032"/>
                  </a:lnTo>
                  <a:lnTo>
                    <a:pt x="424" y="1018"/>
                  </a:lnTo>
                  <a:lnTo>
                    <a:pt x="428" y="1000"/>
                  </a:lnTo>
                  <a:lnTo>
                    <a:pt x="432" y="984"/>
                  </a:lnTo>
                  <a:lnTo>
                    <a:pt x="432" y="966"/>
                  </a:lnTo>
                  <a:lnTo>
                    <a:pt x="432" y="950"/>
                  </a:lnTo>
                  <a:lnTo>
                    <a:pt x="430" y="934"/>
                  </a:lnTo>
                  <a:lnTo>
                    <a:pt x="428" y="918"/>
                  </a:lnTo>
                  <a:lnTo>
                    <a:pt x="420" y="888"/>
                  </a:lnTo>
                  <a:lnTo>
                    <a:pt x="408" y="860"/>
                  </a:lnTo>
                  <a:lnTo>
                    <a:pt x="392" y="838"/>
                  </a:lnTo>
                  <a:lnTo>
                    <a:pt x="376" y="818"/>
                  </a:lnTo>
                  <a:lnTo>
                    <a:pt x="360" y="804"/>
                  </a:lnTo>
                  <a:lnTo>
                    <a:pt x="180" y="670"/>
                  </a:lnTo>
                  <a:lnTo>
                    <a:pt x="170" y="662"/>
                  </a:lnTo>
                  <a:lnTo>
                    <a:pt x="162" y="654"/>
                  </a:lnTo>
                  <a:lnTo>
                    <a:pt x="156" y="646"/>
                  </a:lnTo>
                  <a:lnTo>
                    <a:pt x="150" y="638"/>
                  </a:lnTo>
                  <a:lnTo>
                    <a:pt x="148" y="630"/>
                  </a:lnTo>
                  <a:lnTo>
                    <a:pt x="144" y="622"/>
                  </a:lnTo>
                  <a:lnTo>
                    <a:pt x="144" y="604"/>
                  </a:lnTo>
                  <a:lnTo>
                    <a:pt x="144" y="594"/>
                  </a:lnTo>
                  <a:lnTo>
                    <a:pt x="146" y="582"/>
                  </a:lnTo>
                  <a:lnTo>
                    <a:pt x="150" y="572"/>
                  </a:lnTo>
                  <a:lnTo>
                    <a:pt x="154" y="564"/>
                  </a:lnTo>
                  <a:lnTo>
                    <a:pt x="166" y="548"/>
                  </a:lnTo>
                  <a:lnTo>
                    <a:pt x="180" y="536"/>
                  </a:lnTo>
                  <a:lnTo>
                    <a:pt x="198" y="528"/>
                  </a:lnTo>
                  <a:lnTo>
                    <a:pt x="214" y="522"/>
                  </a:lnTo>
                  <a:lnTo>
                    <a:pt x="232" y="516"/>
                  </a:lnTo>
                  <a:lnTo>
                    <a:pt x="248" y="516"/>
                  </a:lnTo>
                  <a:lnTo>
                    <a:pt x="264" y="516"/>
                  </a:lnTo>
                  <a:lnTo>
                    <a:pt x="278" y="520"/>
                  </a:lnTo>
                  <a:lnTo>
                    <a:pt x="292" y="524"/>
                  </a:lnTo>
                  <a:lnTo>
                    <a:pt x="304" y="530"/>
                  </a:lnTo>
                  <a:lnTo>
                    <a:pt x="316" y="538"/>
                  </a:lnTo>
                  <a:lnTo>
                    <a:pt x="328" y="548"/>
                  </a:lnTo>
                  <a:lnTo>
                    <a:pt x="338" y="558"/>
                  </a:lnTo>
                  <a:lnTo>
                    <a:pt x="348" y="572"/>
                  </a:lnTo>
                  <a:lnTo>
                    <a:pt x="356" y="586"/>
                  </a:lnTo>
                  <a:lnTo>
                    <a:pt x="364" y="600"/>
                  </a:lnTo>
                  <a:lnTo>
                    <a:pt x="370" y="616"/>
                  </a:lnTo>
                  <a:lnTo>
                    <a:pt x="376" y="632"/>
                  </a:lnTo>
                  <a:lnTo>
                    <a:pt x="380" y="650"/>
                  </a:lnTo>
                  <a:lnTo>
                    <a:pt x="382" y="668"/>
                  </a:lnTo>
                  <a:lnTo>
                    <a:pt x="386" y="708"/>
                  </a:lnTo>
                  <a:lnTo>
                    <a:pt x="444" y="708"/>
                  </a:lnTo>
                  <a:lnTo>
                    <a:pt x="444" y="914"/>
                  </a:lnTo>
                  <a:lnTo>
                    <a:pt x="444" y="942"/>
                  </a:lnTo>
                  <a:lnTo>
                    <a:pt x="450" y="966"/>
                  </a:lnTo>
                  <a:lnTo>
                    <a:pt x="458" y="988"/>
                  </a:lnTo>
                  <a:lnTo>
                    <a:pt x="468" y="1006"/>
                  </a:lnTo>
                  <a:lnTo>
                    <a:pt x="476" y="1014"/>
                  </a:lnTo>
                  <a:lnTo>
                    <a:pt x="484" y="1020"/>
                  </a:lnTo>
                  <a:lnTo>
                    <a:pt x="492" y="1026"/>
                  </a:lnTo>
                  <a:lnTo>
                    <a:pt x="502" y="1032"/>
                  </a:lnTo>
                  <a:lnTo>
                    <a:pt x="512" y="1036"/>
                  </a:lnTo>
                  <a:lnTo>
                    <a:pt x="522" y="1040"/>
                  </a:lnTo>
                  <a:lnTo>
                    <a:pt x="534" y="1042"/>
                  </a:lnTo>
                  <a:lnTo>
                    <a:pt x="546" y="1042"/>
                  </a:lnTo>
                  <a:lnTo>
                    <a:pt x="562" y="1042"/>
                  </a:lnTo>
                  <a:lnTo>
                    <a:pt x="580" y="1042"/>
                  </a:lnTo>
                  <a:lnTo>
                    <a:pt x="596" y="1040"/>
                  </a:lnTo>
                  <a:lnTo>
                    <a:pt x="614" y="1034"/>
                  </a:lnTo>
                  <a:lnTo>
                    <a:pt x="632" y="1028"/>
                  </a:lnTo>
                  <a:lnTo>
                    <a:pt x="648" y="1018"/>
                  </a:lnTo>
                  <a:lnTo>
                    <a:pt x="664" y="1008"/>
                  </a:lnTo>
                  <a:lnTo>
                    <a:pt x="676" y="994"/>
                  </a:lnTo>
                  <a:lnTo>
                    <a:pt x="682" y="1004"/>
                  </a:lnTo>
                  <a:lnTo>
                    <a:pt x="690" y="1014"/>
                  </a:lnTo>
                  <a:lnTo>
                    <a:pt x="700" y="1022"/>
                  </a:lnTo>
                  <a:lnTo>
                    <a:pt x="712" y="1030"/>
                  </a:lnTo>
                  <a:lnTo>
                    <a:pt x="724" y="1036"/>
                  </a:lnTo>
                  <a:lnTo>
                    <a:pt x="738" y="1040"/>
                  </a:lnTo>
                  <a:lnTo>
                    <a:pt x="754" y="1044"/>
                  </a:lnTo>
                  <a:lnTo>
                    <a:pt x="772" y="1044"/>
                  </a:lnTo>
                  <a:lnTo>
                    <a:pt x="806" y="1040"/>
                  </a:lnTo>
                  <a:lnTo>
                    <a:pt x="822" y="1034"/>
                  </a:lnTo>
                  <a:lnTo>
                    <a:pt x="840" y="1028"/>
                  </a:lnTo>
                  <a:lnTo>
                    <a:pt x="856" y="1020"/>
                  </a:lnTo>
                  <a:lnTo>
                    <a:pt x="872" y="1010"/>
                  </a:lnTo>
                  <a:lnTo>
                    <a:pt x="888" y="998"/>
                  </a:lnTo>
                  <a:lnTo>
                    <a:pt x="902" y="984"/>
                  </a:lnTo>
                  <a:lnTo>
                    <a:pt x="910" y="1000"/>
                  </a:lnTo>
                  <a:lnTo>
                    <a:pt x="918" y="1012"/>
                  </a:lnTo>
                  <a:lnTo>
                    <a:pt x="928" y="1022"/>
                  </a:lnTo>
                  <a:lnTo>
                    <a:pt x="938" y="1030"/>
                  </a:lnTo>
                  <a:lnTo>
                    <a:pt x="950" y="1038"/>
                  </a:lnTo>
                  <a:lnTo>
                    <a:pt x="962" y="1042"/>
                  </a:lnTo>
                  <a:lnTo>
                    <a:pt x="976" y="1044"/>
                  </a:lnTo>
                  <a:lnTo>
                    <a:pt x="988" y="1044"/>
                  </a:lnTo>
                  <a:lnTo>
                    <a:pt x="1000" y="1042"/>
                  </a:lnTo>
                  <a:lnTo>
                    <a:pt x="1014" y="1040"/>
                  </a:lnTo>
                  <a:lnTo>
                    <a:pt x="1026" y="1034"/>
                  </a:lnTo>
                  <a:lnTo>
                    <a:pt x="1038" y="1026"/>
                  </a:lnTo>
                  <a:lnTo>
                    <a:pt x="1048" y="1016"/>
                  </a:lnTo>
                  <a:lnTo>
                    <a:pt x="1058" y="1006"/>
                  </a:lnTo>
                  <a:lnTo>
                    <a:pt x="1064" y="994"/>
                  </a:lnTo>
                  <a:lnTo>
                    <a:pt x="1070" y="980"/>
                  </a:lnTo>
                  <a:lnTo>
                    <a:pt x="1058" y="984"/>
                  </a:lnTo>
                  <a:lnTo>
                    <a:pt x="1050" y="986"/>
                  </a:lnTo>
                  <a:lnTo>
                    <a:pt x="1040" y="986"/>
                  </a:lnTo>
                  <a:lnTo>
                    <a:pt x="1034" y="982"/>
                  </a:lnTo>
                  <a:lnTo>
                    <a:pt x="1028" y="976"/>
                  </a:lnTo>
                  <a:lnTo>
                    <a:pt x="1026" y="970"/>
                  </a:lnTo>
                  <a:lnTo>
                    <a:pt x="1022" y="960"/>
                  </a:lnTo>
                  <a:lnTo>
                    <a:pt x="1022" y="948"/>
                  </a:lnTo>
                  <a:close/>
                  <a:moveTo>
                    <a:pt x="900" y="924"/>
                  </a:moveTo>
                  <a:lnTo>
                    <a:pt x="900" y="924"/>
                  </a:lnTo>
                  <a:lnTo>
                    <a:pt x="900" y="940"/>
                  </a:lnTo>
                  <a:lnTo>
                    <a:pt x="896" y="952"/>
                  </a:lnTo>
                  <a:lnTo>
                    <a:pt x="892" y="962"/>
                  </a:lnTo>
                  <a:lnTo>
                    <a:pt x="884" y="972"/>
                  </a:lnTo>
                  <a:lnTo>
                    <a:pt x="876" y="978"/>
                  </a:lnTo>
                  <a:lnTo>
                    <a:pt x="866" y="984"/>
                  </a:lnTo>
                  <a:lnTo>
                    <a:pt x="854" y="988"/>
                  </a:lnTo>
                  <a:lnTo>
                    <a:pt x="840" y="988"/>
                  </a:lnTo>
                  <a:lnTo>
                    <a:pt x="824" y="988"/>
                  </a:lnTo>
                  <a:lnTo>
                    <a:pt x="810" y="982"/>
                  </a:lnTo>
                  <a:lnTo>
                    <a:pt x="800" y="976"/>
                  </a:lnTo>
                  <a:lnTo>
                    <a:pt x="792" y="968"/>
                  </a:lnTo>
                  <a:lnTo>
                    <a:pt x="784" y="958"/>
                  </a:lnTo>
                  <a:lnTo>
                    <a:pt x="780" y="946"/>
                  </a:lnTo>
                  <a:lnTo>
                    <a:pt x="778" y="934"/>
                  </a:lnTo>
                  <a:lnTo>
                    <a:pt x="778" y="920"/>
                  </a:lnTo>
                  <a:lnTo>
                    <a:pt x="780" y="906"/>
                  </a:lnTo>
                  <a:lnTo>
                    <a:pt x="786" y="890"/>
                  </a:lnTo>
                  <a:lnTo>
                    <a:pt x="796" y="880"/>
                  </a:lnTo>
                  <a:lnTo>
                    <a:pt x="800" y="874"/>
                  </a:lnTo>
                  <a:lnTo>
                    <a:pt x="808" y="872"/>
                  </a:lnTo>
                  <a:lnTo>
                    <a:pt x="840" y="860"/>
                  </a:lnTo>
                  <a:lnTo>
                    <a:pt x="900" y="832"/>
                  </a:lnTo>
                  <a:lnTo>
                    <a:pt x="900" y="924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2DAD2EB2-26D4-254F-89A0-9B15F34C4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2" y="1368"/>
              <a:ext cx="378" cy="396"/>
            </a:xfrm>
            <a:custGeom>
              <a:avLst/>
              <a:gdLst>
                <a:gd name="T0" fmla="*/ 184 w 378"/>
                <a:gd name="T1" fmla="*/ 8 h 396"/>
                <a:gd name="T2" fmla="*/ 260 w 378"/>
                <a:gd name="T3" fmla="*/ 18 h 396"/>
                <a:gd name="T4" fmla="*/ 268 w 378"/>
                <a:gd name="T5" fmla="*/ 10 h 396"/>
                <a:gd name="T6" fmla="*/ 292 w 378"/>
                <a:gd name="T7" fmla="*/ 0 h 396"/>
                <a:gd name="T8" fmla="*/ 324 w 378"/>
                <a:gd name="T9" fmla="*/ 2 h 396"/>
                <a:gd name="T10" fmla="*/ 358 w 378"/>
                <a:gd name="T11" fmla="*/ 14 h 396"/>
                <a:gd name="T12" fmla="*/ 350 w 378"/>
                <a:gd name="T13" fmla="*/ 172 h 396"/>
                <a:gd name="T14" fmla="*/ 338 w 378"/>
                <a:gd name="T15" fmla="*/ 158 h 396"/>
                <a:gd name="T16" fmla="*/ 314 w 378"/>
                <a:gd name="T17" fmla="*/ 136 h 396"/>
                <a:gd name="T18" fmla="*/ 290 w 378"/>
                <a:gd name="T19" fmla="*/ 120 h 396"/>
                <a:gd name="T20" fmla="*/ 262 w 378"/>
                <a:gd name="T21" fmla="*/ 112 h 396"/>
                <a:gd name="T22" fmla="*/ 250 w 378"/>
                <a:gd name="T23" fmla="*/ 110 h 396"/>
                <a:gd name="T24" fmla="*/ 226 w 378"/>
                <a:gd name="T25" fmla="*/ 114 h 396"/>
                <a:gd name="T26" fmla="*/ 204 w 378"/>
                <a:gd name="T27" fmla="*/ 128 h 396"/>
                <a:gd name="T28" fmla="*/ 190 w 378"/>
                <a:gd name="T29" fmla="*/ 150 h 396"/>
                <a:gd name="T30" fmla="*/ 184 w 378"/>
                <a:gd name="T31" fmla="*/ 182 h 396"/>
                <a:gd name="T32" fmla="*/ 184 w 378"/>
                <a:gd name="T33" fmla="*/ 314 h 396"/>
                <a:gd name="T34" fmla="*/ 188 w 378"/>
                <a:gd name="T35" fmla="*/ 342 h 396"/>
                <a:gd name="T36" fmla="*/ 198 w 378"/>
                <a:gd name="T37" fmla="*/ 362 h 396"/>
                <a:gd name="T38" fmla="*/ 216 w 378"/>
                <a:gd name="T39" fmla="*/ 372 h 396"/>
                <a:gd name="T40" fmla="*/ 246 w 378"/>
                <a:gd name="T41" fmla="*/ 378 h 396"/>
                <a:gd name="T42" fmla="*/ 2 w 378"/>
                <a:gd name="T43" fmla="*/ 396 h 396"/>
                <a:gd name="T44" fmla="*/ 2 w 378"/>
                <a:gd name="T45" fmla="*/ 378 h 396"/>
                <a:gd name="T46" fmla="*/ 32 w 378"/>
                <a:gd name="T47" fmla="*/ 374 h 396"/>
                <a:gd name="T48" fmla="*/ 50 w 378"/>
                <a:gd name="T49" fmla="*/ 362 h 396"/>
                <a:gd name="T50" fmla="*/ 60 w 378"/>
                <a:gd name="T51" fmla="*/ 344 h 396"/>
                <a:gd name="T52" fmla="*/ 64 w 378"/>
                <a:gd name="T53" fmla="*/ 314 h 396"/>
                <a:gd name="T54" fmla="*/ 64 w 378"/>
                <a:gd name="T55" fmla="*/ 80 h 396"/>
                <a:gd name="T56" fmla="*/ 60 w 378"/>
                <a:gd name="T57" fmla="*/ 52 h 396"/>
                <a:gd name="T58" fmla="*/ 48 w 378"/>
                <a:gd name="T59" fmla="*/ 36 h 396"/>
                <a:gd name="T60" fmla="*/ 28 w 378"/>
                <a:gd name="T61" fmla="*/ 26 h 396"/>
                <a:gd name="T62" fmla="*/ 0 w 378"/>
                <a:gd name="T63" fmla="*/ 24 h 3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8"/>
                <a:gd name="T97" fmla="*/ 0 h 396"/>
                <a:gd name="T98" fmla="*/ 378 w 378"/>
                <a:gd name="T99" fmla="*/ 396 h 39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8" h="396">
                  <a:moveTo>
                    <a:pt x="0" y="8"/>
                  </a:moveTo>
                  <a:lnTo>
                    <a:pt x="184" y="8"/>
                  </a:lnTo>
                  <a:lnTo>
                    <a:pt x="184" y="108"/>
                  </a:lnTo>
                  <a:lnTo>
                    <a:pt x="260" y="18"/>
                  </a:lnTo>
                  <a:lnTo>
                    <a:pt x="268" y="10"/>
                  </a:lnTo>
                  <a:lnTo>
                    <a:pt x="280" y="4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2"/>
                  </a:lnTo>
                  <a:lnTo>
                    <a:pt x="340" y="6"/>
                  </a:lnTo>
                  <a:lnTo>
                    <a:pt x="358" y="14"/>
                  </a:lnTo>
                  <a:lnTo>
                    <a:pt x="378" y="28"/>
                  </a:lnTo>
                  <a:lnTo>
                    <a:pt x="350" y="172"/>
                  </a:lnTo>
                  <a:lnTo>
                    <a:pt x="338" y="158"/>
                  </a:lnTo>
                  <a:lnTo>
                    <a:pt x="326" y="146"/>
                  </a:lnTo>
                  <a:lnTo>
                    <a:pt x="314" y="136"/>
                  </a:lnTo>
                  <a:lnTo>
                    <a:pt x="302" y="126"/>
                  </a:lnTo>
                  <a:lnTo>
                    <a:pt x="290" y="120"/>
                  </a:lnTo>
                  <a:lnTo>
                    <a:pt x="276" y="114"/>
                  </a:lnTo>
                  <a:lnTo>
                    <a:pt x="262" y="112"/>
                  </a:lnTo>
                  <a:lnTo>
                    <a:pt x="250" y="110"/>
                  </a:lnTo>
                  <a:lnTo>
                    <a:pt x="238" y="112"/>
                  </a:lnTo>
                  <a:lnTo>
                    <a:pt x="226" y="114"/>
                  </a:lnTo>
                  <a:lnTo>
                    <a:pt x="214" y="120"/>
                  </a:lnTo>
                  <a:lnTo>
                    <a:pt x="204" y="128"/>
                  </a:lnTo>
                  <a:lnTo>
                    <a:pt x="196" y="138"/>
                  </a:lnTo>
                  <a:lnTo>
                    <a:pt x="190" y="150"/>
                  </a:lnTo>
                  <a:lnTo>
                    <a:pt x="186" y="164"/>
                  </a:lnTo>
                  <a:lnTo>
                    <a:pt x="184" y="182"/>
                  </a:lnTo>
                  <a:lnTo>
                    <a:pt x="184" y="314"/>
                  </a:lnTo>
                  <a:lnTo>
                    <a:pt x="186" y="330"/>
                  </a:lnTo>
                  <a:lnTo>
                    <a:pt x="188" y="342"/>
                  </a:lnTo>
                  <a:lnTo>
                    <a:pt x="192" y="354"/>
                  </a:lnTo>
                  <a:lnTo>
                    <a:pt x="198" y="362"/>
                  </a:lnTo>
                  <a:lnTo>
                    <a:pt x="206" y="368"/>
                  </a:lnTo>
                  <a:lnTo>
                    <a:pt x="216" y="372"/>
                  </a:lnTo>
                  <a:lnTo>
                    <a:pt x="230" y="376"/>
                  </a:lnTo>
                  <a:lnTo>
                    <a:pt x="246" y="378"/>
                  </a:lnTo>
                  <a:lnTo>
                    <a:pt x="246" y="396"/>
                  </a:lnTo>
                  <a:lnTo>
                    <a:pt x="2" y="396"/>
                  </a:lnTo>
                  <a:lnTo>
                    <a:pt x="2" y="378"/>
                  </a:lnTo>
                  <a:lnTo>
                    <a:pt x="18" y="376"/>
                  </a:lnTo>
                  <a:lnTo>
                    <a:pt x="32" y="374"/>
                  </a:lnTo>
                  <a:lnTo>
                    <a:pt x="42" y="368"/>
                  </a:lnTo>
                  <a:lnTo>
                    <a:pt x="50" y="362"/>
                  </a:lnTo>
                  <a:lnTo>
                    <a:pt x="56" y="354"/>
                  </a:lnTo>
                  <a:lnTo>
                    <a:pt x="60" y="344"/>
                  </a:lnTo>
                  <a:lnTo>
                    <a:pt x="62" y="330"/>
                  </a:lnTo>
                  <a:lnTo>
                    <a:pt x="64" y="314"/>
                  </a:lnTo>
                  <a:lnTo>
                    <a:pt x="64" y="80"/>
                  </a:lnTo>
                  <a:lnTo>
                    <a:pt x="62" y="66"/>
                  </a:lnTo>
                  <a:lnTo>
                    <a:pt x="60" y="52"/>
                  </a:lnTo>
                  <a:lnTo>
                    <a:pt x="56" y="44"/>
                  </a:lnTo>
                  <a:lnTo>
                    <a:pt x="48" y="36"/>
                  </a:lnTo>
                  <a:lnTo>
                    <a:pt x="40" y="30"/>
                  </a:lnTo>
                  <a:lnTo>
                    <a:pt x="28" y="26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id="{77B9A435-C6DC-8946-8E12-7706FBE13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" y="2408"/>
              <a:ext cx="168" cy="198"/>
            </a:xfrm>
            <a:custGeom>
              <a:avLst/>
              <a:gdLst>
                <a:gd name="T0" fmla="*/ 94 w 168"/>
                <a:gd name="T1" fmla="*/ 116 h 198"/>
                <a:gd name="T2" fmla="*/ 128 w 168"/>
                <a:gd name="T3" fmla="*/ 32 h 198"/>
                <a:gd name="T4" fmla="*/ 128 w 168"/>
                <a:gd name="T5" fmla="*/ 32 h 198"/>
                <a:gd name="T6" fmla="*/ 132 w 168"/>
                <a:gd name="T7" fmla="*/ 22 h 198"/>
                <a:gd name="T8" fmla="*/ 132 w 168"/>
                <a:gd name="T9" fmla="*/ 16 h 198"/>
                <a:gd name="T10" fmla="*/ 130 w 168"/>
                <a:gd name="T11" fmla="*/ 12 h 198"/>
                <a:gd name="T12" fmla="*/ 126 w 168"/>
                <a:gd name="T13" fmla="*/ 8 h 198"/>
                <a:gd name="T14" fmla="*/ 122 w 168"/>
                <a:gd name="T15" fmla="*/ 6 h 198"/>
                <a:gd name="T16" fmla="*/ 116 w 168"/>
                <a:gd name="T17" fmla="*/ 4 h 198"/>
                <a:gd name="T18" fmla="*/ 104 w 168"/>
                <a:gd name="T19" fmla="*/ 4 h 198"/>
                <a:gd name="T20" fmla="*/ 104 w 168"/>
                <a:gd name="T21" fmla="*/ 0 h 198"/>
                <a:gd name="T22" fmla="*/ 168 w 168"/>
                <a:gd name="T23" fmla="*/ 0 h 198"/>
                <a:gd name="T24" fmla="*/ 168 w 168"/>
                <a:gd name="T25" fmla="*/ 4 h 198"/>
                <a:gd name="T26" fmla="*/ 168 w 168"/>
                <a:gd name="T27" fmla="*/ 4 h 198"/>
                <a:gd name="T28" fmla="*/ 162 w 168"/>
                <a:gd name="T29" fmla="*/ 6 h 198"/>
                <a:gd name="T30" fmla="*/ 154 w 168"/>
                <a:gd name="T31" fmla="*/ 10 h 198"/>
                <a:gd name="T32" fmla="*/ 146 w 168"/>
                <a:gd name="T33" fmla="*/ 16 h 198"/>
                <a:gd name="T34" fmla="*/ 138 w 168"/>
                <a:gd name="T35" fmla="*/ 30 h 198"/>
                <a:gd name="T36" fmla="*/ 84 w 168"/>
                <a:gd name="T37" fmla="*/ 158 h 198"/>
                <a:gd name="T38" fmla="*/ 84 w 168"/>
                <a:gd name="T39" fmla="*/ 158 h 198"/>
                <a:gd name="T40" fmla="*/ 76 w 168"/>
                <a:gd name="T41" fmla="*/ 178 h 198"/>
                <a:gd name="T42" fmla="*/ 66 w 168"/>
                <a:gd name="T43" fmla="*/ 190 h 198"/>
                <a:gd name="T44" fmla="*/ 56 w 168"/>
                <a:gd name="T45" fmla="*/ 196 h 198"/>
                <a:gd name="T46" fmla="*/ 46 w 168"/>
                <a:gd name="T47" fmla="*/ 198 h 198"/>
                <a:gd name="T48" fmla="*/ 38 w 168"/>
                <a:gd name="T49" fmla="*/ 194 h 198"/>
                <a:gd name="T50" fmla="*/ 32 w 168"/>
                <a:gd name="T51" fmla="*/ 188 h 198"/>
                <a:gd name="T52" fmla="*/ 28 w 168"/>
                <a:gd name="T53" fmla="*/ 182 h 198"/>
                <a:gd name="T54" fmla="*/ 28 w 168"/>
                <a:gd name="T55" fmla="*/ 172 h 198"/>
                <a:gd name="T56" fmla="*/ 28 w 168"/>
                <a:gd name="T57" fmla="*/ 172 h 198"/>
                <a:gd name="T58" fmla="*/ 28 w 168"/>
                <a:gd name="T59" fmla="*/ 168 h 198"/>
                <a:gd name="T60" fmla="*/ 30 w 168"/>
                <a:gd name="T61" fmla="*/ 162 h 198"/>
                <a:gd name="T62" fmla="*/ 32 w 168"/>
                <a:gd name="T63" fmla="*/ 160 h 198"/>
                <a:gd name="T64" fmla="*/ 36 w 168"/>
                <a:gd name="T65" fmla="*/ 156 h 198"/>
                <a:gd name="T66" fmla="*/ 44 w 168"/>
                <a:gd name="T67" fmla="*/ 154 h 198"/>
                <a:gd name="T68" fmla="*/ 52 w 168"/>
                <a:gd name="T69" fmla="*/ 156 h 198"/>
                <a:gd name="T70" fmla="*/ 52 w 168"/>
                <a:gd name="T71" fmla="*/ 156 h 198"/>
                <a:gd name="T72" fmla="*/ 56 w 168"/>
                <a:gd name="T73" fmla="*/ 160 h 198"/>
                <a:gd name="T74" fmla="*/ 58 w 168"/>
                <a:gd name="T75" fmla="*/ 166 h 198"/>
                <a:gd name="T76" fmla="*/ 64 w 168"/>
                <a:gd name="T77" fmla="*/ 172 h 198"/>
                <a:gd name="T78" fmla="*/ 66 w 168"/>
                <a:gd name="T79" fmla="*/ 174 h 198"/>
                <a:gd name="T80" fmla="*/ 70 w 168"/>
                <a:gd name="T81" fmla="*/ 172 h 198"/>
                <a:gd name="T82" fmla="*/ 74 w 168"/>
                <a:gd name="T83" fmla="*/ 166 h 198"/>
                <a:gd name="T84" fmla="*/ 78 w 168"/>
                <a:gd name="T85" fmla="*/ 154 h 198"/>
                <a:gd name="T86" fmla="*/ 22 w 168"/>
                <a:gd name="T87" fmla="*/ 30 h 198"/>
                <a:gd name="T88" fmla="*/ 22 w 168"/>
                <a:gd name="T89" fmla="*/ 30 h 198"/>
                <a:gd name="T90" fmla="*/ 18 w 168"/>
                <a:gd name="T91" fmla="*/ 22 h 198"/>
                <a:gd name="T92" fmla="*/ 14 w 168"/>
                <a:gd name="T93" fmla="*/ 14 h 198"/>
                <a:gd name="T94" fmla="*/ 8 w 168"/>
                <a:gd name="T95" fmla="*/ 8 h 198"/>
                <a:gd name="T96" fmla="*/ 4 w 168"/>
                <a:gd name="T97" fmla="*/ 4 h 198"/>
                <a:gd name="T98" fmla="*/ 0 w 168"/>
                <a:gd name="T99" fmla="*/ 4 h 198"/>
                <a:gd name="T100" fmla="*/ 0 w 168"/>
                <a:gd name="T101" fmla="*/ 0 h 198"/>
                <a:gd name="T102" fmla="*/ 76 w 168"/>
                <a:gd name="T103" fmla="*/ 0 h 198"/>
                <a:gd name="T104" fmla="*/ 76 w 168"/>
                <a:gd name="T105" fmla="*/ 4 h 198"/>
                <a:gd name="T106" fmla="*/ 76 w 168"/>
                <a:gd name="T107" fmla="*/ 4 h 198"/>
                <a:gd name="T108" fmla="*/ 70 w 168"/>
                <a:gd name="T109" fmla="*/ 4 h 198"/>
                <a:gd name="T110" fmla="*/ 62 w 168"/>
                <a:gd name="T111" fmla="*/ 6 h 198"/>
                <a:gd name="T112" fmla="*/ 58 w 168"/>
                <a:gd name="T113" fmla="*/ 8 h 198"/>
                <a:gd name="T114" fmla="*/ 56 w 168"/>
                <a:gd name="T115" fmla="*/ 12 h 198"/>
                <a:gd name="T116" fmla="*/ 56 w 168"/>
                <a:gd name="T117" fmla="*/ 18 h 198"/>
                <a:gd name="T118" fmla="*/ 58 w 168"/>
                <a:gd name="T119" fmla="*/ 26 h 198"/>
                <a:gd name="T120" fmla="*/ 94 w 168"/>
                <a:gd name="T121" fmla="*/ 116 h 1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8"/>
                <a:gd name="T184" fmla="*/ 0 h 198"/>
                <a:gd name="T185" fmla="*/ 168 w 168"/>
                <a:gd name="T186" fmla="*/ 198 h 1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8" h="198">
                  <a:moveTo>
                    <a:pt x="94" y="116"/>
                  </a:moveTo>
                  <a:lnTo>
                    <a:pt x="128" y="32"/>
                  </a:lnTo>
                  <a:lnTo>
                    <a:pt x="132" y="22"/>
                  </a:lnTo>
                  <a:lnTo>
                    <a:pt x="132" y="16"/>
                  </a:lnTo>
                  <a:lnTo>
                    <a:pt x="130" y="12"/>
                  </a:lnTo>
                  <a:lnTo>
                    <a:pt x="126" y="8"/>
                  </a:lnTo>
                  <a:lnTo>
                    <a:pt x="122" y="6"/>
                  </a:lnTo>
                  <a:lnTo>
                    <a:pt x="116" y="4"/>
                  </a:lnTo>
                  <a:lnTo>
                    <a:pt x="104" y="4"/>
                  </a:lnTo>
                  <a:lnTo>
                    <a:pt x="104" y="0"/>
                  </a:lnTo>
                  <a:lnTo>
                    <a:pt x="168" y="0"/>
                  </a:lnTo>
                  <a:lnTo>
                    <a:pt x="168" y="4"/>
                  </a:lnTo>
                  <a:lnTo>
                    <a:pt x="162" y="6"/>
                  </a:lnTo>
                  <a:lnTo>
                    <a:pt x="154" y="10"/>
                  </a:lnTo>
                  <a:lnTo>
                    <a:pt x="146" y="16"/>
                  </a:lnTo>
                  <a:lnTo>
                    <a:pt x="138" y="30"/>
                  </a:lnTo>
                  <a:lnTo>
                    <a:pt x="84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6" y="196"/>
                  </a:lnTo>
                  <a:lnTo>
                    <a:pt x="46" y="198"/>
                  </a:lnTo>
                  <a:lnTo>
                    <a:pt x="38" y="194"/>
                  </a:lnTo>
                  <a:lnTo>
                    <a:pt x="32" y="188"/>
                  </a:lnTo>
                  <a:lnTo>
                    <a:pt x="28" y="182"/>
                  </a:lnTo>
                  <a:lnTo>
                    <a:pt x="28" y="172"/>
                  </a:lnTo>
                  <a:lnTo>
                    <a:pt x="28" y="168"/>
                  </a:lnTo>
                  <a:lnTo>
                    <a:pt x="30" y="162"/>
                  </a:lnTo>
                  <a:lnTo>
                    <a:pt x="32" y="160"/>
                  </a:lnTo>
                  <a:lnTo>
                    <a:pt x="36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6" y="160"/>
                  </a:lnTo>
                  <a:lnTo>
                    <a:pt x="58" y="166"/>
                  </a:lnTo>
                  <a:lnTo>
                    <a:pt x="64" y="172"/>
                  </a:lnTo>
                  <a:lnTo>
                    <a:pt x="66" y="174"/>
                  </a:lnTo>
                  <a:lnTo>
                    <a:pt x="70" y="172"/>
                  </a:lnTo>
                  <a:lnTo>
                    <a:pt x="74" y="166"/>
                  </a:lnTo>
                  <a:lnTo>
                    <a:pt x="78" y="154"/>
                  </a:lnTo>
                  <a:lnTo>
                    <a:pt x="22" y="30"/>
                  </a:lnTo>
                  <a:lnTo>
                    <a:pt x="18" y="22"/>
                  </a:lnTo>
                  <a:lnTo>
                    <a:pt x="14" y="14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4"/>
                  </a:lnTo>
                  <a:lnTo>
                    <a:pt x="70" y="4"/>
                  </a:lnTo>
                  <a:lnTo>
                    <a:pt x="62" y="6"/>
                  </a:lnTo>
                  <a:lnTo>
                    <a:pt x="58" y="8"/>
                  </a:lnTo>
                  <a:lnTo>
                    <a:pt x="56" y="12"/>
                  </a:lnTo>
                  <a:lnTo>
                    <a:pt x="56" y="18"/>
                  </a:lnTo>
                  <a:lnTo>
                    <a:pt x="58" y="26"/>
                  </a:lnTo>
                  <a:lnTo>
                    <a:pt x="94" y="116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id="{CD79DEB8-742D-A446-8D26-11652EF46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4" y="2372"/>
              <a:ext cx="104" cy="186"/>
            </a:xfrm>
            <a:custGeom>
              <a:avLst/>
              <a:gdLst>
                <a:gd name="T0" fmla="*/ 0 w 104"/>
                <a:gd name="T1" fmla="*/ 50 h 186"/>
                <a:gd name="T2" fmla="*/ 50 w 104"/>
                <a:gd name="T3" fmla="*/ 0 h 186"/>
                <a:gd name="T4" fmla="*/ 50 w 104"/>
                <a:gd name="T5" fmla="*/ 34 h 186"/>
                <a:gd name="T6" fmla="*/ 96 w 104"/>
                <a:gd name="T7" fmla="*/ 34 h 186"/>
                <a:gd name="T8" fmla="*/ 94 w 104"/>
                <a:gd name="T9" fmla="*/ 50 h 186"/>
                <a:gd name="T10" fmla="*/ 50 w 104"/>
                <a:gd name="T11" fmla="*/ 50 h 186"/>
                <a:gd name="T12" fmla="*/ 50 w 104"/>
                <a:gd name="T13" fmla="*/ 142 h 186"/>
                <a:gd name="T14" fmla="*/ 50 w 104"/>
                <a:gd name="T15" fmla="*/ 142 h 186"/>
                <a:gd name="T16" fmla="*/ 50 w 104"/>
                <a:gd name="T17" fmla="*/ 152 h 186"/>
                <a:gd name="T18" fmla="*/ 54 w 104"/>
                <a:gd name="T19" fmla="*/ 158 h 186"/>
                <a:gd name="T20" fmla="*/ 58 w 104"/>
                <a:gd name="T21" fmla="*/ 164 h 186"/>
                <a:gd name="T22" fmla="*/ 66 w 104"/>
                <a:gd name="T23" fmla="*/ 168 h 186"/>
                <a:gd name="T24" fmla="*/ 72 w 104"/>
                <a:gd name="T25" fmla="*/ 168 h 186"/>
                <a:gd name="T26" fmla="*/ 82 w 104"/>
                <a:gd name="T27" fmla="*/ 168 h 186"/>
                <a:gd name="T28" fmla="*/ 92 w 104"/>
                <a:gd name="T29" fmla="*/ 162 h 186"/>
                <a:gd name="T30" fmla="*/ 102 w 104"/>
                <a:gd name="T31" fmla="*/ 154 h 186"/>
                <a:gd name="T32" fmla="*/ 104 w 104"/>
                <a:gd name="T33" fmla="*/ 160 h 186"/>
                <a:gd name="T34" fmla="*/ 104 w 104"/>
                <a:gd name="T35" fmla="*/ 160 h 186"/>
                <a:gd name="T36" fmla="*/ 98 w 104"/>
                <a:gd name="T37" fmla="*/ 168 h 186"/>
                <a:gd name="T38" fmla="*/ 92 w 104"/>
                <a:gd name="T39" fmla="*/ 174 h 186"/>
                <a:gd name="T40" fmla="*/ 78 w 104"/>
                <a:gd name="T41" fmla="*/ 182 h 186"/>
                <a:gd name="T42" fmla="*/ 64 w 104"/>
                <a:gd name="T43" fmla="*/ 186 h 186"/>
                <a:gd name="T44" fmla="*/ 50 w 104"/>
                <a:gd name="T45" fmla="*/ 186 h 186"/>
                <a:gd name="T46" fmla="*/ 36 w 104"/>
                <a:gd name="T47" fmla="*/ 184 h 186"/>
                <a:gd name="T48" fmla="*/ 26 w 104"/>
                <a:gd name="T49" fmla="*/ 178 h 186"/>
                <a:gd name="T50" fmla="*/ 22 w 104"/>
                <a:gd name="T51" fmla="*/ 174 h 186"/>
                <a:gd name="T52" fmla="*/ 18 w 104"/>
                <a:gd name="T53" fmla="*/ 168 h 186"/>
                <a:gd name="T54" fmla="*/ 16 w 104"/>
                <a:gd name="T55" fmla="*/ 162 h 186"/>
                <a:gd name="T56" fmla="*/ 16 w 104"/>
                <a:gd name="T57" fmla="*/ 156 h 186"/>
                <a:gd name="T58" fmla="*/ 16 w 104"/>
                <a:gd name="T59" fmla="*/ 50 h 186"/>
                <a:gd name="T60" fmla="*/ 0 w 104"/>
                <a:gd name="T61" fmla="*/ 50 h 18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4"/>
                <a:gd name="T94" fmla="*/ 0 h 186"/>
                <a:gd name="T95" fmla="*/ 104 w 104"/>
                <a:gd name="T96" fmla="*/ 186 h 18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6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2"/>
                  </a:lnTo>
                  <a:lnTo>
                    <a:pt x="50" y="152"/>
                  </a:lnTo>
                  <a:lnTo>
                    <a:pt x="54" y="158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68"/>
                  </a:lnTo>
                  <a:lnTo>
                    <a:pt x="82" y="168"/>
                  </a:lnTo>
                  <a:lnTo>
                    <a:pt x="92" y="162"/>
                  </a:lnTo>
                  <a:lnTo>
                    <a:pt x="102" y="154"/>
                  </a:lnTo>
                  <a:lnTo>
                    <a:pt x="104" y="160"/>
                  </a:lnTo>
                  <a:lnTo>
                    <a:pt x="98" y="168"/>
                  </a:lnTo>
                  <a:lnTo>
                    <a:pt x="92" y="174"/>
                  </a:lnTo>
                  <a:lnTo>
                    <a:pt x="78" y="182"/>
                  </a:lnTo>
                  <a:lnTo>
                    <a:pt x="64" y="186"/>
                  </a:lnTo>
                  <a:lnTo>
                    <a:pt x="50" y="186"/>
                  </a:lnTo>
                  <a:lnTo>
                    <a:pt x="36" y="184"/>
                  </a:lnTo>
                  <a:lnTo>
                    <a:pt x="26" y="178"/>
                  </a:lnTo>
                  <a:lnTo>
                    <a:pt x="22" y="174"/>
                  </a:lnTo>
                  <a:lnTo>
                    <a:pt x="18" y="168"/>
                  </a:lnTo>
                  <a:lnTo>
                    <a:pt x="16" y="162"/>
                  </a:lnTo>
                  <a:lnTo>
                    <a:pt x="16" y="156"/>
                  </a:lnTo>
                  <a:lnTo>
                    <a:pt x="16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id="{69E1D46F-8C6A-5844-B727-F19322887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2402"/>
              <a:ext cx="112" cy="158"/>
            </a:xfrm>
            <a:custGeom>
              <a:avLst/>
              <a:gdLst>
                <a:gd name="T0" fmla="*/ 8 w 112"/>
                <a:gd name="T1" fmla="*/ 102 h 158"/>
                <a:gd name="T2" fmla="*/ 12 w 112"/>
                <a:gd name="T3" fmla="*/ 114 h 158"/>
                <a:gd name="T4" fmla="*/ 18 w 112"/>
                <a:gd name="T5" fmla="*/ 132 h 158"/>
                <a:gd name="T6" fmla="*/ 30 w 112"/>
                <a:gd name="T7" fmla="*/ 144 h 158"/>
                <a:gd name="T8" fmla="*/ 46 w 112"/>
                <a:gd name="T9" fmla="*/ 150 h 158"/>
                <a:gd name="T10" fmla="*/ 56 w 112"/>
                <a:gd name="T11" fmla="*/ 150 h 158"/>
                <a:gd name="T12" fmla="*/ 74 w 112"/>
                <a:gd name="T13" fmla="*/ 144 h 158"/>
                <a:gd name="T14" fmla="*/ 80 w 112"/>
                <a:gd name="T15" fmla="*/ 124 h 158"/>
                <a:gd name="T16" fmla="*/ 78 w 112"/>
                <a:gd name="T17" fmla="*/ 116 h 158"/>
                <a:gd name="T18" fmla="*/ 62 w 112"/>
                <a:gd name="T19" fmla="*/ 102 h 158"/>
                <a:gd name="T20" fmla="*/ 44 w 112"/>
                <a:gd name="T21" fmla="*/ 94 h 158"/>
                <a:gd name="T22" fmla="*/ 16 w 112"/>
                <a:gd name="T23" fmla="*/ 74 h 158"/>
                <a:gd name="T24" fmla="*/ 6 w 112"/>
                <a:gd name="T25" fmla="*/ 60 h 158"/>
                <a:gd name="T26" fmla="*/ 0 w 112"/>
                <a:gd name="T27" fmla="*/ 42 h 158"/>
                <a:gd name="T28" fmla="*/ 2 w 112"/>
                <a:gd name="T29" fmla="*/ 32 h 158"/>
                <a:gd name="T30" fmla="*/ 10 w 112"/>
                <a:gd name="T31" fmla="*/ 16 h 158"/>
                <a:gd name="T32" fmla="*/ 26 w 112"/>
                <a:gd name="T33" fmla="*/ 6 h 158"/>
                <a:gd name="T34" fmla="*/ 42 w 112"/>
                <a:gd name="T35" fmla="*/ 0 h 158"/>
                <a:gd name="T36" fmla="*/ 50 w 112"/>
                <a:gd name="T37" fmla="*/ 0 h 158"/>
                <a:gd name="T38" fmla="*/ 80 w 112"/>
                <a:gd name="T39" fmla="*/ 4 h 158"/>
                <a:gd name="T40" fmla="*/ 102 w 112"/>
                <a:gd name="T41" fmla="*/ 14 h 158"/>
                <a:gd name="T42" fmla="*/ 96 w 112"/>
                <a:gd name="T43" fmla="*/ 52 h 158"/>
                <a:gd name="T44" fmla="*/ 94 w 112"/>
                <a:gd name="T45" fmla="*/ 38 h 158"/>
                <a:gd name="T46" fmla="*/ 84 w 112"/>
                <a:gd name="T47" fmla="*/ 20 h 158"/>
                <a:gd name="T48" fmla="*/ 72 w 112"/>
                <a:gd name="T49" fmla="*/ 10 h 158"/>
                <a:gd name="T50" fmla="*/ 58 w 112"/>
                <a:gd name="T51" fmla="*/ 8 h 158"/>
                <a:gd name="T52" fmla="*/ 52 w 112"/>
                <a:gd name="T53" fmla="*/ 8 h 158"/>
                <a:gd name="T54" fmla="*/ 42 w 112"/>
                <a:gd name="T55" fmla="*/ 10 h 158"/>
                <a:gd name="T56" fmla="*/ 32 w 112"/>
                <a:gd name="T57" fmla="*/ 22 h 158"/>
                <a:gd name="T58" fmla="*/ 28 w 112"/>
                <a:gd name="T59" fmla="*/ 34 h 158"/>
                <a:gd name="T60" fmla="*/ 34 w 112"/>
                <a:gd name="T61" fmla="*/ 42 h 158"/>
                <a:gd name="T62" fmla="*/ 70 w 112"/>
                <a:gd name="T63" fmla="*/ 64 h 158"/>
                <a:gd name="T64" fmla="*/ 82 w 112"/>
                <a:gd name="T65" fmla="*/ 70 h 158"/>
                <a:gd name="T66" fmla="*/ 102 w 112"/>
                <a:gd name="T67" fmla="*/ 88 h 158"/>
                <a:gd name="T68" fmla="*/ 112 w 112"/>
                <a:gd name="T69" fmla="*/ 104 h 158"/>
                <a:gd name="T70" fmla="*/ 112 w 112"/>
                <a:gd name="T71" fmla="*/ 116 h 158"/>
                <a:gd name="T72" fmla="*/ 106 w 112"/>
                <a:gd name="T73" fmla="*/ 136 h 158"/>
                <a:gd name="T74" fmla="*/ 90 w 112"/>
                <a:gd name="T75" fmla="*/ 150 h 158"/>
                <a:gd name="T76" fmla="*/ 72 w 112"/>
                <a:gd name="T77" fmla="*/ 156 h 158"/>
                <a:gd name="T78" fmla="*/ 54 w 112"/>
                <a:gd name="T79" fmla="*/ 158 h 158"/>
                <a:gd name="T80" fmla="*/ 26 w 112"/>
                <a:gd name="T81" fmla="*/ 154 h 158"/>
                <a:gd name="T82" fmla="*/ 0 w 112"/>
                <a:gd name="T83" fmla="*/ 144 h 15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2"/>
                <a:gd name="T127" fmla="*/ 0 h 158"/>
                <a:gd name="T128" fmla="*/ 112 w 112"/>
                <a:gd name="T129" fmla="*/ 158 h 15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2" h="158">
                  <a:moveTo>
                    <a:pt x="0" y="102"/>
                  </a:moveTo>
                  <a:lnTo>
                    <a:pt x="8" y="102"/>
                  </a:lnTo>
                  <a:lnTo>
                    <a:pt x="12" y="114"/>
                  </a:lnTo>
                  <a:lnTo>
                    <a:pt x="14" y="124"/>
                  </a:lnTo>
                  <a:lnTo>
                    <a:pt x="18" y="132"/>
                  </a:lnTo>
                  <a:lnTo>
                    <a:pt x="24" y="138"/>
                  </a:lnTo>
                  <a:lnTo>
                    <a:pt x="30" y="144"/>
                  </a:lnTo>
                  <a:lnTo>
                    <a:pt x="38" y="148"/>
                  </a:lnTo>
                  <a:lnTo>
                    <a:pt x="46" y="150"/>
                  </a:lnTo>
                  <a:lnTo>
                    <a:pt x="56" y="150"/>
                  </a:lnTo>
                  <a:lnTo>
                    <a:pt x="66" y="148"/>
                  </a:lnTo>
                  <a:lnTo>
                    <a:pt x="74" y="144"/>
                  </a:lnTo>
                  <a:lnTo>
                    <a:pt x="78" y="134"/>
                  </a:lnTo>
                  <a:lnTo>
                    <a:pt x="80" y="124"/>
                  </a:lnTo>
                  <a:lnTo>
                    <a:pt x="78" y="116"/>
                  </a:lnTo>
                  <a:lnTo>
                    <a:pt x="74" y="110"/>
                  </a:lnTo>
                  <a:lnTo>
                    <a:pt x="62" y="102"/>
                  </a:lnTo>
                  <a:lnTo>
                    <a:pt x="44" y="94"/>
                  </a:lnTo>
                  <a:lnTo>
                    <a:pt x="30" y="86"/>
                  </a:lnTo>
                  <a:lnTo>
                    <a:pt x="16" y="74"/>
                  </a:lnTo>
                  <a:lnTo>
                    <a:pt x="10" y="68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6" y="24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6" y="6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80" y="4"/>
                  </a:lnTo>
                  <a:lnTo>
                    <a:pt x="90" y="8"/>
                  </a:lnTo>
                  <a:lnTo>
                    <a:pt x="102" y="14"/>
                  </a:lnTo>
                  <a:lnTo>
                    <a:pt x="104" y="52"/>
                  </a:lnTo>
                  <a:lnTo>
                    <a:pt x="96" y="52"/>
                  </a:lnTo>
                  <a:lnTo>
                    <a:pt x="94" y="38"/>
                  </a:lnTo>
                  <a:lnTo>
                    <a:pt x="90" y="26"/>
                  </a:lnTo>
                  <a:lnTo>
                    <a:pt x="84" y="20"/>
                  </a:lnTo>
                  <a:lnTo>
                    <a:pt x="78" y="14"/>
                  </a:lnTo>
                  <a:lnTo>
                    <a:pt x="72" y="10"/>
                  </a:lnTo>
                  <a:lnTo>
                    <a:pt x="66" y="8"/>
                  </a:lnTo>
                  <a:lnTo>
                    <a:pt x="58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2" y="10"/>
                  </a:lnTo>
                  <a:lnTo>
                    <a:pt x="38" y="14"/>
                  </a:lnTo>
                  <a:lnTo>
                    <a:pt x="32" y="22"/>
                  </a:lnTo>
                  <a:lnTo>
                    <a:pt x="28" y="34"/>
                  </a:lnTo>
                  <a:lnTo>
                    <a:pt x="30" y="38"/>
                  </a:lnTo>
                  <a:lnTo>
                    <a:pt x="34" y="42"/>
                  </a:lnTo>
                  <a:lnTo>
                    <a:pt x="42" y="50"/>
                  </a:lnTo>
                  <a:lnTo>
                    <a:pt x="70" y="64"/>
                  </a:lnTo>
                  <a:lnTo>
                    <a:pt x="82" y="70"/>
                  </a:lnTo>
                  <a:lnTo>
                    <a:pt x="96" y="80"/>
                  </a:lnTo>
                  <a:lnTo>
                    <a:pt x="102" y="88"/>
                  </a:lnTo>
                  <a:lnTo>
                    <a:pt x="108" y="96"/>
                  </a:lnTo>
                  <a:lnTo>
                    <a:pt x="112" y="104"/>
                  </a:lnTo>
                  <a:lnTo>
                    <a:pt x="112" y="116"/>
                  </a:lnTo>
                  <a:lnTo>
                    <a:pt x="110" y="126"/>
                  </a:lnTo>
                  <a:lnTo>
                    <a:pt x="106" y="136"/>
                  </a:lnTo>
                  <a:lnTo>
                    <a:pt x="100" y="144"/>
                  </a:lnTo>
                  <a:lnTo>
                    <a:pt x="90" y="150"/>
                  </a:lnTo>
                  <a:lnTo>
                    <a:pt x="82" y="154"/>
                  </a:lnTo>
                  <a:lnTo>
                    <a:pt x="72" y="156"/>
                  </a:lnTo>
                  <a:lnTo>
                    <a:pt x="54" y="158"/>
                  </a:lnTo>
                  <a:lnTo>
                    <a:pt x="40" y="158"/>
                  </a:lnTo>
                  <a:lnTo>
                    <a:pt x="26" y="154"/>
                  </a:lnTo>
                  <a:lnTo>
                    <a:pt x="12" y="150"/>
                  </a:lnTo>
                  <a:lnTo>
                    <a:pt x="0" y="144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15">
              <a:extLst>
                <a:ext uri="{FF2B5EF4-FFF2-40B4-BE49-F238E27FC236}">
                  <a16:creationId xmlns:a16="http://schemas.microsoft.com/office/drawing/2014/main" id="{0C689BD6-84B5-B94D-985A-FD2600924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" y="2402"/>
              <a:ext cx="108" cy="154"/>
            </a:xfrm>
            <a:custGeom>
              <a:avLst/>
              <a:gdLst>
                <a:gd name="T0" fmla="*/ 54 w 108"/>
                <a:gd name="T1" fmla="*/ 32 h 154"/>
                <a:gd name="T2" fmla="*/ 54 w 108"/>
                <a:gd name="T3" fmla="*/ 32 h 154"/>
                <a:gd name="T4" fmla="*/ 60 w 108"/>
                <a:gd name="T5" fmla="*/ 18 h 154"/>
                <a:gd name="T6" fmla="*/ 68 w 108"/>
                <a:gd name="T7" fmla="*/ 8 h 154"/>
                <a:gd name="T8" fmla="*/ 78 w 108"/>
                <a:gd name="T9" fmla="*/ 2 h 154"/>
                <a:gd name="T10" fmla="*/ 88 w 108"/>
                <a:gd name="T11" fmla="*/ 0 h 154"/>
                <a:gd name="T12" fmla="*/ 88 w 108"/>
                <a:gd name="T13" fmla="*/ 0 h 154"/>
                <a:gd name="T14" fmla="*/ 96 w 108"/>
                <a:gd name="T15" fmla="*/ 2 h 154"/>
                <a:gd name="T16" fmla="*/ 104 w 108"/>
                <a:gd name="T17" fmla="*/ 6 h 154"/>
                <a:gd name="T18" fmla="*/ 108 w 108"/>
                <a:gd name="T19" fmla="*/ 14 h 154"/>
                <a:gd name="T20" fmla="*/ 108 w 108"/>
                <a:gd name="T21" fmla="*/ 22 h 154"/>
                <a:gd name="T22" fmla="*/ 108 w 108"/>
                <a:gd name="T23" fmla="*/ 22 h 154"/>
                <a:gd name="T24" fmla="*/ 104 w 108"/>
                <a:gd name="T25" fmla="*/ 30 h 154"/>
                <a:gd name="T26" fmla="*/ 96 w 108"/>
                <a:gd name="T27" fmla="*/ 36 h 154"/>
                <a:gd name="T28" fmla="*/ 92 w 108"/>
                <a:gd name="T29" fmla="*/ 38 h 154"/>
                <a:gd name="T30" fmla="*/ 88 w 108"/>
                <a:gd name="T31" fmla="*/ 38 h 154"/>
                <a:gd name="T32" fmla="*/ 84 w 108"/>
                <a:gd name="T33" fmla="*/ 36 h 154"/>
                <a:gd name="T34" fmla="*/ 82 w 108"/>
                <a:gd name="T35" fmla="*/ 34 h 154"/>
                <a:gd name="T36" fmla="*/ 82 w 108"/>
                <a:gd name="T37" fmla="*/ 34 h 154"/>
                <a:gd name="T38" fmla="*/ 74 w 108"/>
                <a:gd name="T39" fmla="*/ 28 h 154"/>
                <a:gd name="T40" fmla="*/ 68 w 108"/>
                <a:gd name="T41" fmla="*/ 26 h 154"/>
                <a:gd name="T42" fmla="*/ 64 w 108"/>
                <a:gd name="T43" fmla="*/ 28 h 154"/>
                <a:gd name="T44" fmla="*/ 60 w 108"/>
                <a:gd name="T45" fmla="*/ 30 h 154"/>
                <a:gd name="T46" fmla="*/ 56 w 108"/>
                <a:gd name="T47" fmla="*/ 36 h 154"/>
                <a:gd name="T48" fmla="*/ 54 w 108"/>
                <a:gd name="T49" fmla="*/ 40 h 154"/>
                <a:gd name="T50" fmla="*/ 54 w 108"/>
                <a:gd name="T51" fmla="*/ 52 h 154"/>
                <a:gd name="T52" fmla="*/ 54 w 108"/>
                <a:gd name="T53" fmla="*/ 128 h 154"/>
                <a:gd name="T54" fmla="*/ 54 w 108"/>
                <a:gd name="T55" fmla="*/ 128 h 154"/>
                <a:gd name="T56" fmla="*/ 54 w 108"/>
                <a:gd name="T57" fmla="*/ 140 h 154"/>
                <a:gd name="T58" fmla="*/ 58 w 108"/>
                <a:gd name="T59" fmla="*/ 146 h 154"/>
                <a:gd name="T60" fmla="*/ 64 w 108"/>
                <a:gd name="T61" fmla="*/ 150 h 154"/>
                <a:gd name="T62" fmla="*/ 74 w 108"/>
                <a:gd name="T63" fmla="*/ 150 h 154"/>
                <a:gd name="T64" fmla="*/ 74 w 108"/>
                <a:gd name="T65" fmla="*/ 154 h 154"/>
                <a:gd name="T66" fmla="*/ 0 w 108"/>
                <a:gd name="T67" fmla="*/ 154 h 154"/>
                <a:gd name="T68" fmla="*/ 0 w 108"/>
                <a:gd name="T69" fmla="*/ 150 h 154"/>
                <a:gd name="T70" fmla="*/ 0 w 108"/>
                <a:gd name="T71" fmla="*/ 150 h 154"/>
                <a:gd name="T72" fmla="*/ 10 w 108"/>
                <a:gd name="T73" fmla="*/ 150 h 154"/>
                <a:gd name="T74" fmla="*/ 18 w 108"/>
                <a:gd name="T75" fmla="*/ 146 h 154"/>
                <a:gd name="T76" fmla="*/ 22 w 108"/>
                <a:gd name="T77" fmla="*/ 140 h 154"/>
                <a:gd name="T78" fmla="*/ 24 w 108"/>
                <a:gd name="T79" fmla="*/ 128 h 154"/>
                <a:gd name="T80" fmla="*/ 24 w 108"/>
                <a:gd name="T81" fmla="*/ 46 h 154"/>
                <a:gd name="T82" fmla="*/ 24 w 108"/>
                <a:gd name="T83" fmla="*/ 46 h 154"/>
                <a:gd name="T84" fmla="*/ 22 w 108"/>
                <a:gd name="T85" fmla="*/ 36 h 154"/>
                <a:gd name="T86" fmla="*/ 20 w 108"/>
                <a:gd name="T87" fmla="*/ 30 h 154"/>
                <a:gd name="T88" fmla="*/ 14 w 108"/>
                <a:gd name="T89" fmla="*/ 26 h 154"/>
                <a:gd name="T90" fmla="*/ 4 w 108"/>
                <a:gd name="T91" fmla="*/ 24 h 154"/>
                <a:gd name="T92" fmla="*/ 4 w 108"/>
                <a:gd name="T93" fmla="*/ 24 h 154"/>
                <a:gd name="T94" fmla="*/ 30 w 108"/>
                <a:gd name="T95" fmla="*/ 12 h 154"/>
                <a:gd name="T96" fmla="*/ 54 w 108"/>
                <a:gd name="T97" fmla="*/ 0 h 154"/>
                <a:gd name="T98" fmla="*/ 54 w 108"/>
                <a:gd name="T99" fmla="*/ 32 h 1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8"/>
                <a:gd name="T151" fmla="*/ 0 h 154"/>
                <a:gd name="T152" fmla="*/ 108 w 108"/>
                <a:gd name="T153" fmla="*/ 154 h 15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8" h="154">
                  <a:moveTo>
                    <a:pt x="54" y="32"/>
                  </a:moveTo>
                  <a:lnTo>
                    <a:pt x="54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8" y="2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4" y="6"/>
                  </a:lnTo>
                  <a:lnTo>
                    <a:pt x="108" y="14"/>
                  </a:lnTo>
                  <a:lnTo>
                    <a:pt x="108" y="22"/>
                  </a:lnTo>
                  <a:lnTo>
                    <a:pt x="104" y="30"/>
                  </a:lnTo>
                  <a:lnTo>
                    <a:pt x="96" y="36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6"/>
                  </a:lnTo>
                  <a:lnTo>
                    <a:pt x="82" y="34"/>
                  </a:lnTo>
                  <a:lnTo>
                    <a:pt x="74" y="28"/>
                  </a:lnTo>
                  <a:lnTo>
                    <a:pt x="68" y="26"/>
                  </a:lnTo>
                  <a:lnTo>
                    <a:pt x="64" y="28"/>
                  </a:lnTo>
                  <a:lnTo>
                    <a:pt x="60" y="30"/>
                  </a:lnTo>
                  <a:lnTo>
                    <a:pt x="56" y="36"/>
                  </a:lnTo>
                  <a:lnTo>
                    <a:pt x="54" y="40"/>
                  </a:lnTo>
                  <a:lnTo>
                    <a:pt x="54" y="52"/>
                  </a:lnTo>
                  <a:lnTo>
                    <a:pt x="54" y="128"/>
                  </a:lnTo>
                  <a:lnTo>
                    <a:pt x="54" y="140"/>
                  </a:lnTo>
                  <a:lnTo>
                    <a:pt x="58" y="146"/>
                  </a:lnTo>
                  <a:lnTo>
                    <a:pt x="64" y="150"/>
                  </a:lnTo>
                  <a:lnTo>
                    <a:pt x="74" y="150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10" y="150"/>
                  </a:lnTo>
                  <a:lnTo>
                    <a:pt x="18" y="146"/>
                  </a:lnTo>
                  <a:lnTo>
                    <a:pt x="22" y="140"/>
                  </a:lnTo>
                  <a:lnTo>
                    <a:pt x="24" y="128"/>
                  </a:lnTo>
                  <a:lnTo>
                    <a:pt x="24" y="46"/>
                  </a:lnTo>
                  <a:lnTo>
                    <a:pt x="22" y="36"/>
                  </a:lnTo>
                  <a:lnTo>
                    <a:pt x="20" y="30"/>
                  </a:lnTo>
                  <a:lnTo>
                    <a:pt x="14" y="26"/>
                  </a:lnTo>
                  <a:lnTo>
                    <a:pt x="4" y="24"/>
                  </a:lnTo>
                  <a:lnTo>
                    <a:pt x="30" y="12"/>
                  </a:lnTo>
                  <a:lnTo>
                    <a:pt x="54" y="0"/>
                  </a:lnTo>
                  <a:lnTo>
                    <a:pt x="54" y="32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16">
              <a:extLst>
                <a:ext uri="{FF2B5EF4-FFF2-40B4-BE49-F238E27FC236}">
                  <a16:creationId xmlns:a16="http://schemas.microsoft.com/office/drawing/2014/main" id="{6A155C49-3FFD-BF4F-83A3-3E2A06A3FE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8" y="2404"/>
              <a:ext cx="138" cy="154"/>
            </a:xfrm>
            <a:custGeom>
              <a:avLst/>
              <a:gdLst>
                <a:gd name="T0" fmla="*/ 88 w 138"/>
                <a:gd name="T1" fmla="*/ 132 h 154"/>
                <a:gd name="T2" fmla="*/ 76 w 138"/>
                <a:gd name="T3" fmla="*/ 132 h 154"/>
                <a:gd name="T4" fmla="*/ 66 w 138"/>
                <a:gd name="T5" fmla="*/ 128 h 154"/>
                <a:gd name="T6" fmla="*/ 48 w 138"/>
                <a:gd name="T7" fmla="*/ 118 h 154"/>
                <a:gd name="T8" fmla="*/ 36 w 138"/>
                <a:gd name="T9" fmla="*/ 100 h 154"/>
                <a:gd name="T10" fmla="*/ 30 w 138"/>
                <a:gd name="T11" fmla="*/ 78 h 154"/>
                <a:gd name="T12" fmla="*/ 30 w 138"/>
                <a:gd name="T13" fmla="*/ 56 h 154"/>
                <a:gd name="T14" fmla="*/ 138 w 138"/>
                <a:gd name="T15" fmla="*/ 56 h 154"/>
                <a:gd name="T16" fmla="*/ 136 w 138"/>
                <a:gd name="T17" fmla="*/ 40 h 154"/>
                <a:gd name="T18" fmla="*/ 124 w 138"/>
                <a:gd name="T19" fmla="*/ 20 h 154"/>
                <a:gd name="T20" fmla="*/ 110 w 138"/>
                <a:gd name="T21" fmla="*/ 6 h 154"/>
                <a:gd name="T22" fmla="*/ 90 w 138"/>
                <a:gd name="T23" fmla="*/ 0 h 154"/>
                <a:gd name="T24" fmla="*/ 78 w 138"/>
                <a:gd name="T25" fmla="*/ 0 h 154"/>
                <a:gd name="T26" fmla="*/ 66 w 138"/>
                <a:gd name="T27" fmla="*/ 0 h 154"/>
                <a:gd name="T28" fmla="*/ 38 w 138"/>
                <a:gd name="T29" fmla="*/ 8 h 154"/>
                <a:gd name="T30" fmla="*/ 16 w 138"/>
                <a:gd name="T31" fmla="*/ 26 h 154"/>
                <a:gd name="T32" fmla="*/ 4 w 138"/>
                <a:gd name="T33" fmla="*/ 52 h 154"/>
                <a:gd name="T34" fmla="*/ 0 w 138"/>
                <a:gd name="T35" fmla="*/ 84 h 154"/>
                <a:gd name="T36" fmla="*/ 2 w 138"/>
                <a:gd name="T37" fmla="*/ 100 h 154"/>
                <a:gd name="T38" fmla="*/ 14 w 138"/>
                <a:gd name="T39" fmla="*/ 124 h 154"/>
                <a:gd name="T40" fmla="*/ 30 w 138"/>
                <a:gd name="T41" fmla="*/ 142 h 154"/>
                <a:gd name="T42" fmla="*/ 54 w 138"/>
                <a:gd name="T43" fmla="*/ 152 h 154"/>
                <a:gd name="T44" fmla="*/ 66 w 138"/>
                <a:gd name="T45" fmla="*/ 154 h 154"/>
                <a:gd name="T46" fmla="*/ 72 w 138"/>
                <a:gd name="T47" fmla="*/ 154 h 154"/>
                <a:gd name="T48" fmla="*/ 96 w 138"/>
                <a:gd name="T49" fmla="*/ 150 h 154"/>
                <a:gd name="T50" fmla="*/ 116 w 138"/>
                <a:gd name="T51" fmla="*/ 136 h 154"/>
                <a:gd name="T52" fmla="*/ 130 w 138"/>
                <a:gd name="T53" fmla="*/ 120 h 154"/>
                <a:gd name="T54" fmla="*/ 138 w 138"/>
                <a:gd name="T55" fmla="*/ 106 h 154"/>
                <a:gd name="T56" fmla="*/ 132 w 138"/>
                <a:gd name="T57" fmla="*/ 102 h 154"/>
                <a:gd name="T58" fmla="*/ 114 w 138"/>
                <a:gd name="T59" fmla="*/ 124 h 154"/>
                <a:gd name="T60" fmla="*/ 88 w 138"/>
                <a:gd name="T61" fmla="*/ 132 h 154"/>
                <a:gd name="T62" fmla="*/ 66 w 138"/>
                <a:gd name="T63" fmla="*/ 8 h 154"/>
                <a:gd name="T64" fmla="*/ 74 w 138"/>
                <a:gd name="T65" fmla="*/ 8 h 154"/>
                <a:gd name="T66" fmla="*/ 78 w 138"/>
                <a:gd name="T67" fmla="*/ 8 h 154"/>
                <a:gd name="T68" fmla="*/ 88 w 138"/>
                <a:gd name="T69" fmla="*/ 14 h 154"/>
                <a:gd name="T70" fmla="*/ 96 w 138"/>
                <a:gd name="T71" fmla="*/ 32 h 154"/>
                <a:gd name="T72" fmla="*/ 66 w 138"/>
                <a:gd name="T73" fmla="*/ 48 h 154"/>
                <a:gd name="T74" fmla="*/ 32 w 138"/>
                <a:gd name="T75" fmla="*/ 48 h 154"/>
                <a:gd name="T76" fmla="*/ 36 w 138"/>
                <a:gd name="T77" fmla="*/ 28 h 154"/>
                <a:gd name="T78" fmla="*/ 44 w 138"/>
                <a:gd name="T79" fmla="*/ 18 h 154"/>
                <a:gd name="T80" fmla="*/ 56 w 138"/>
                <a:gd name="T81" fmla="*/ 10 h 154"/>
                <a:gd name="T82" fmla="*/ 66 w 138"/>
                <a:gd name="T83" fmla="*/ 8 h 1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8"/>
                <a:gd name="T127" fmla="*/ 0 h 154"/>
                <a:gd name="T128" fmla="*/ 138 w 138"/>
                <a:gd name="T129" fmla="*/ 154 h 1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8" h="154">
                  <a:moveTo>
                    <a:pt x="88" y="132"/>
                  </a:moveTo>
                  <a:lnTo>
                    <a:pt x="88" y="132"/>
                  </a:lnTo>
                  <a:lnTo>
                    <a:pt x="82" y="132"/>
                  </a:lnTo>
                  <a:lnTo>
                    <a:pt x="76" y="132"/>
                  </a:lnTo>
                  <a:lnTo>
                    <a:pt x="66" y="128"/>
                  </a:lnTo>
                  <a:lnTo>
                    <a:pt x="56" y="124"/>
                  </a:lnTo>
                  <a:lnTo>
                    <a:pt x="48" y="118"/>
                  </a:lnTo>
                  <a:lnTo>
                    <a:pt x="42" y="110"/>
                  </a:lnTo>
                  <a:lnTo>
                    <a:pt x="36" y="100"/>
                  </a:lnTo>
                  <a:lnTo>
                    <a:pt x="32" y="90"/>
                  </a:lnTo>
                  <a:lnTo>
                    <a:pt x="30" y="78"/>
                  </a:lnTo>
                  <a:lnTo>
                    <a:pt x="28" y="68"/>
                  </a:lnTo>
                  <a:lnTo>
                    <a:pt x="30" y="56"/>
                  </a:lnTo>
                  <a:lnTo>
                    <a:pt x="66" y="56"/>
                  </a:lnTo>
                  <a:lnTo>
                    <a:pt x="138" y="56"/>
                  </a:lnTo>
                  <a:lnTo>
                    <a:pt x="136" y="40"/>
                  </a:lnTo>
                  <a:lnTo>
                    <a:pt x="130" y="30"/>
                  </a:lnTo>
                  <a:lnTo>
                    <a:pt x="124" y="20"/>
                  </a:lnTo>
                  <a:lnTo>
                    <a:pt x="118" y="12"/>
                  </a:lnTo>
                  <a:lnTo>
                    <a:pt x="110" y="6"/>
                  </a:lnTo>
                  <a:lnTo>
                    <a:pt x="100" y="2"/>
                  </a:lnTo>
                  <a:lnTo>
                    <a:pt x="90" y="0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52" y="2"/>
                  </a:lnTo>
                  <a:lnTo>
                    <a:pt x="38" y="8"/>
                  </a:lnTo>
                  <a:lnTo>
                    <a:pt x="26" y="16"/>
                  </a:lnTo>
                  <a:lnTo>
                    <a:pt x="16" y="26"/>
                  </a:lnTo>
                  <a:lnTo>
                    <a:pt x="10" y="38"/>
                  </a:lnTo>
                  <a:lnTo>
                    <a:pt x="4" y="52"/>
                  </a:lnTo>
                  <a:lnTo>
                    <a:pt x="0" y="68"/>
                  </a:lnTo>
                  <a:lnTo>
                    <a:pt x="0" y="84"/>
                  </a:lnTo>
                  <a:lnTo>
                    <a:pt x="2" y="100"/>
                  </a:lnTo>
                  <a:lnTo>
                    <a:pt x="6" y="114"/>
                  </a:lnTo>
                  <a:lnTo>
                    <a:pt x="14" y="124"/>
                  </a:lnTo>
                  <a:lnTo>
                    <a:pt x="22" y="134"/>
                  </a:lnTo>
                  <a:lnTo>
                    <a:pt x="30" y="142"/>
                  </a:lnTo>
                  <a:lnTo>
                    <a:pt x="42" y="148"/>
                  </a:lnTo>
                  <a:lnTo>
                    <a:pt x="54" y="152"/>
                  </a:lnTo>
                  <a:lnTo>
                    <a:pt x="66" y="154"/>
                  </a:lnTo>
                  <a:lnTo>
                    <a:pt x="72" y="154"/>
                  </a:lnTo>
                  <a:lnTo>
                    <a:pt x="84" y="154"/>
                  </a:lnTo>
                  <a:lnTo>
                    <a:pt x="96" y="150"/>
                  </a:lnTo>
                  <a:lnTo>
                    <a:pt x="108" y="144"/>
                  </a:lnTo>
                  <a:lnTo>
                    <a:pt x="116" y="136"/>
                  </a:lnTo>
                  <a:lnTo>
                    <a:pt x="124" y="128"/>
                  </a:lnTo>
                  <a:lnTo>
                    <a:pt x="130" y="120"/>
                  </a:lnTo>
                  <a:lnTo>
                    <a:pt x="136" y="112"/>
                  </a:lnTo>
                  <a:lnTo>
                    <a:pt x="138" y="106"/>
                  </a:lnTo>
                  <a:lnTo>
                    <a:pt x="132" y="102"/>
                  </a:lnTo>
                  <a:lnTo>
                    <a:pt x="124" y="114"/>
                  </a:lnTo>
                  <a:lnTo>
                    <a:pt x="114" y="124"/>
                  </a:lnTo>
                  <a:lnTo>
                    <a:pt x="102" y="128"/>
                  </a:lnTo>
                  <a:lnTo>
                    <a:pt x="88" y="132"/>
                  </a:lnTo>
                  <a:close/>
                  <a:moveTo>
                    <a:pt x="66" y="8"/>
                  </a:moveTo>
                  <a:lnTo>
                    <a:pt x="66" y="8"/>
                  </a:lnTo>
                  <a:lnTo>
                    <a:pt x="74" y="8"/>
                  </a:lnTo>
                  <a:lnTo>
                    <a:pt x="78" y="8"/>
                  </a:lnTo>
                  <a:lnTo>
                    <a:pt x="84" y="10"/>
                  </a:lnTo>
                  <a:lnTo>
                    <a:pt x="88" y="14"/>
                  </a:lnTo>
                  <a:lnTo>
                    <a:pt x="92" y="18"/>
                  </a:lnTo>
                  <a:lnTo>
                    <a:pt x="96" y="32"/>
                  </a:lnTo>
                  <a:lnTo>
                    <a:pt x="98" y="48"/>
                  </a:lnTo>
                  <a:lnTo>
                    <a:pt x="66" y="48"/>
                  </a:lnTo>
                  <a:lnTo>
                    <a:pt x="32" y="48"/>
                  </a:lnTo>
                  <a:lnTo>
                    <a:pt x="34" y="38"/>
                  </a:lnTo>
                  <a:lnTo>
                    <a:pt x="36" y="28"/>
                  </a:lnTo>
                  <a:lnTo>
                    <a:pt x="40" y="22"/>
                  </a:lnTo>
                  <a:lnTo>
                    <a:pt x="44" y="18"/>
                  </a:lnTo>
                  <a:lnTo>
                    <a:pt x="50" y="14"/>
                  </a:lnTo>
                  <a:lnTo>
                    <a:pt x="56" y="10"/>
                  </a:lnTo>
                  <a:lnTo>
                    <a:pt x="66" y="8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17">
              <a:extLst>
                <a:ext uri="{FF2B5EF4-FFF2-40B4-BE49-F238E27FC236}">
                  <a16:creationId xmlns:a16="http://schemas.microsoft.com/office/drawing/2014/main" id="{6579928E-553F-BC4F-B538-257488D5F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2406"/>
              <a:ext cx="164" cy="156"/>
            </a:xfrm>
            <a:custGeom>
              <a:avLst/>
              <a:gdLst>
                <a:gd name="T0" fmla="*/ 24 w 164"/>
                <a:gd name="T1" fmla="*/ 26 h 156"/>
                <a:gd name="T2" fmla="*/ 24 w 164"/>
                <a:gd name="T3" fmla="*/ 26 h 156"/>
                <a:gd name="T4" fmla="*/ 22 w 164"/>
                <a:gd name="T5" fmla="*/ 22 h 156"/>
                <a:gd name="T6" fmla="*/ 18 w 164"/>
                <a:gd name="T7" fmla="*/ 16 h 156"/>
                <a:gd name="T8" fmla="*/ 10 w 164"/>
                <a:gd name="T9" fmla="*/ 8 h 156"/>
                <a:gd name="T10" fmla="*/ 6 w 164"/>
                <a:gd name="T11" fmla="*/ 6 h 156"/>
                <a:gd name="T12" fmla="*/ 0 w 164"/>
                <a:gd name="T13" fmla="*/ 4 h 156"/>
                <a:gd name="T14" fmla="*/ 0 w 164"/>
                <a:gd name="T15" fmla="*/ 0 h 156"/>
                <a:gd name="T16" fmla="*/ 72 w 164"/>
                <a:gd name="T17" fmla="*/ 0 h 156"/>
                <a:gd name="T18" fmla="*/ 72 w 164"/>
                <a:gd name="T19" fmla="*/ 4 h 156"/>
                <a:gd name="T20" fmla="*/ 72 w 164"/>
                <a:gd name="T21" fmla="*/ 4 h 156"/>
                <a:gd name="T22" fmla="*/ 62 w 164"/>
                <a:gd name="T23" fmla="*/ 4 h 156"/>
                <a:gd name="T24" fmla="*/ 60 w 164"/>
                <a:gd name="T25" fmla="*/ 6 h 156"/>
                <a:gd name="T26" fmla="*/ 56 w 164"/>
                <a:gd name="T27" fmla="*/ 10 h 156"/>
                <a:gd name="T28" fmla="*/ 56 w 164"/>
                <a:gd name="T29" fmla="*/ 14 h 156"/>
                <a:gd name="T30" fmla="*/ 56 w 164"/>
                <a:gd name="T31" fmla="*/ 18 h 156"/>
                <a:gd name="T32" fmla="*/ 58 w 164"/>
                <a:gd name="T33" fmla="*/ 32 h 156"/>
                <a:gd name="T34" fmla="*/ 92 w 164"/>
                <a:gd name="T35" fmla="*/ 108 h 156"/>
                <a:gd name="T36" fmla="*/ 126 w 164"/>
                <a:gd name="T37" fmla="*/ 30 h 156"/>
                <a:gd name="T38" fmla="*/ 126 w 164"/>
                <a:gd name="T39" fmla="*/ 30 h 156"/>
                <a:gd name="T40" fmla="*/ 128 w 164"/>
                <a:gd name="T41" fmla="*/ 24 h 156"/>
                <a:gd name="T42" fmla="*/ 128 w 164"/>
                <a:gd name="T43" fmla="*/ 18 h 156"/>
                <a:gd name="T44" fmla="*/ 128 w 164"/>
                <a:gd name="T45" fmla="*/ 14 h 156"/>
                <a:gd name="T46" fmla="*/ 126 w 164"/>
                <a:gd name="T47" fmla="*/ 10 h 156"/>
                <a:gd name="T48" fmla="*/ 120 w 164"/>
                <a:gd name="T49" fmla="*/ 6 h 156"/>
                <a:gd name="T50" fmla="*/ 112 w 164"/>
                <a:gd name="T51" fmla="*/ 4 h 156"/>
                <a:gd name="T52" fmla="*/ 112 w 164"/>
                <a:gd name="T53" fmla="*/ 0 h 156"/>
                <a:gd name="T54" fmla="*/ 164 w 164"/>
                <a:gd name="T55" fmla="*/ 0 h 156"/>
                <a:gd name="T56" fmla="*/ 164 w 164"/>
                <a:gd name="T57" fmla="*/ 4 h 156"/>
                <a:gd name="T58" fmla="*/ 164 w 164"/>
                <a:gd name="T59" fmla="*/ 4 h 156"/>
                <a:gd name="T60" fmla="*/ 156 w 164"/>
                <a:gd name="T61" fmla="*/ 4 h 156"/>
                <a:gd name="T62" fmla="*/ 150 w 164"/>
                <a:gd name="T63" fmla="*/ 8 h 156"/>
                <a:gd name="T64" fmla="*/ 144 w 164"/>
                <a:gd name="T65" fmla="*/ 16 h 156"/>
                <a:gd name="T66" fmla="*/ 136 w 164"/>
                <a:gd name="T67" fmla="*/ 30 h 156"/>
                <a:gd name="T68" fmla="*/ 84 w 164"/>
                <a:gd name="T69" fmla="*/ 156 h 156"/>
                <a:gd name="T70" fmla="*/ 24 w 164"/>
                <a:gd name="T71" fmla="*/ 26 h 1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4"/>
                <a:gd name="T109" fmla="*/ 0 h 156"/>
                <a:gd name="T110" fmla="*/ 164 w 164"/>
                <a:gd name="T111" fmla="*/ 156 h 1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4" h="156">
                  <a:moveTo>
                    <a:pt x="24" y="26"/>
                  </a:moveTo>
                  <a:lnTo>
                    <a:pt x="24" y="26"/>
                  </a:lnTo>
                  <a:lnTo>
                    <a:pt x="22" y="22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62" y="4"/>
                  </a:lnTo>
                  <a:lnTo>
                    <a:pt x="60" y="6"/>
                  </a:lnTo>
                  <a:lnTo>
                    <a:pt x="56" y="10"/>
                  </a:lnTo>
                  <a:lnTo>
                    <a:pt x="56" y="14"/>
                  </a:lnTo>
                  <a:lnTo>
                    <a:pt x="56" y="18"/>
                  </a:lnTo>
                  <a:lnTo>
                    <a:pt x="58" y="32"/>
                  </a:lnTo>
                  <a:lnTo>
                    <a:pt x="92" y="108"/>
                  </a:lnTo>
                  <a:lnTo>
                    <a:pt x="126" y="30"/>
                  </a:lnTo>
                  <a:lnTo>
                    <a:pt x="128" y="24"/>
                  </a:lnTo>
                  <a:lnTo>
                    <a:pt x="128" y="18"/>
                  </a:lnTo>
                  <a:lnTo>
                    <a:pt x="128" y="14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2" y="4"/>
                  </a:lnTo>
                  <a:lnTo>
                    <a:pt x="112" y="0"/>
                  </a:lnTo>
                  <a:lnTo>
                    <a:pt x="164" y="0"/>
                  </a:lnTo>
                  <a:lnTo>
                    <a:pt x="164" y="4"/>
                  </a:lnTo>
                  <a:lnTo>
                    <a:pt x="156" y="4"/>
                  </a:lnTo>
                  <a:lnTo>
                    <a:pt x="150" y="8"/>
                  </a:lnTo>
                  <a:lnTo>
                    <a:pt x="144" y="16"/>
                  </a:lnTo>
                  <a:lnTo>
                    <a:pt x="136" y="30"/>
                  </a:lnTo>
                  <a:lnTo>
                    <a:pt x="84" y="156"/>
                  </a:lnTo>
                  <a:lnTo>
                    <a:pt x="24" y="26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18">
              <a:extLst>
                <a:ext uri="{FF2B5EF4-FFF2-40B4-BE49-F238E27FC236}">
                  <a16:creationId xmlns:a16="http://schemas.microsoft.com/office/drawing/2014/main" id="{ADBE08EF-8832-1746-8E73-8EC6875D9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2404"/>
              <a:ext cx="166" cy="154"/>
            </a:xfrm>
            <a:custGeom>
              <a:avLst/>
              <a:gdLst>
                <a:gd name="T0" fmla="*/ 54 w 166"/>
                <a:gd name="T1" fmla="*/ 36 h 154"/>
                <a:gd name="T2" fmla="*/ 64 w 166"/>
                <a:gd name="T3" fmla="*/ 18 h 154"/>
                <a:gd name="T4" fmla="*/ 78 w 166"/>
                <a:gd name="T5" fmla="*/ 8 h 154"/>
                <a:gd name="T6" fmla="*/ 106 w 166"/>
                <a:gd name="T7" fmla="*/ 2 h 154"/>
                <a:gd name="T8" fmla="*/ 116 w 166"/>
                <a:gd name="T9" fmla="*/ 2 h 154"/>
                <a:gd name="T10" fmla="*/ 132 w 166"/>
                <a:gd name="T11" fmla="*/ 8 h 154"/>
                <a:gd name="T12" fmla="*/ 144 w 166"/>
                <a:gd name="T13" fmla="*/ 20 h 154"/>
                <a:gd name="T14" fmla="*/ 148 w 166"/>
                <a:gd name="T15" fmla="*/ 42 h 154"/>
                <a:gd name="T16" fmla="*/ 150 w 166"/>
                <a:gd name="T17" fmla="*/ 128 h 154"/>
                <a:gd name="T18" fmla="*/ 150 w 166"/>
                <a:gd name="T19" fmla="*/ 140 h 154"/>
                <a:gd name="T20" fmla="*/ 158 w 166"/>
                <a:gd name="T21" fmla="*/ 150 h 154"/>
                <a:gd name="T22" fmla="*/ 166 w 166"/>
                <a:gd name="T23" fmla="*/ 154 h 154"/>
                <a:gd name="T24" fmla="*/ 102 w 166"/>
                <a:gd name="T25" fmla="*/ 150 h 154"/>
                <a:gd name="T26" fmla="*/ 110 w 166"/>
                <a:gd name="T27" fmla="*/ 150 h 154"/>
                <a:gd name="T28" fmla="*/ 118 w 166"/>
                <a:gd name="T29" fmla="*/ 138 h 154"/>
                <a:gd name="T30" fmla="*/ 118 w 166"/>
                <a:gd name="T31" fmla="*/ 54 h 154"/>
                <a:gd name="T32" fmla="*/ 118 w 166"/>
                <a:gd name="T33" fmla="*/ 46 h 154"/>
                <a:gd name="T34" fmla="*/ 112 w 166"/>
                <a:gd name="T35" fmla="*/ 34 h 154"/>
                <a:gd name="T36" fmla="*/ 98 w 166"/>
                <a:gd name="T37" fmla="*/ 24 h 154"/>
                <a:gd name="T38" fmla="*/ 74 w 166"/>
                <a:gd name="T39" fmla="*/ 26 h 154"/>
                <a:gd name="T40" fmla="*/ 60 w 166"/>
                <a:gd name="T41" fmla="*/ 38 h 154"/>
                <a:gd name="T42" fmla="*/ 54 w 166"/>
                <a:gd name="T43" fmla="*/ 52 h 154"/>
                <a:gd name="T44" fmla="*/ 54 w 166"/>
                <a:gd name="T45" fmla="*/ 128 h 154"/>
                <a:gd name="T46" fmla="*/ 56 w 166"/>
                <a:gd name="T47" fmla="*/ 140 h 154"/>
                <a:gd name="T48" fmla="*/ 70 w 166"/>
                <a:gd name="T49" fmla="*/ 150 h 154"/>
                <a:gd name="T50" fmla="*/ 80 w 166"/>
                <a:gd name="T51" fmla="*/ 154 h 154"/>
                <a:gd name="T52" fmla="*/ 0 w 166"/>
                <a:gd name="T53" fmla="*/ 150 h 154"/>
                <a:gd name="T54" fmla="*/ 10 w 166"/>
                <a:gd name="T55" fmla="*/ 150 h 154"/>
                <a:gd name="T56" fmla="*/ 22 w 166"/>
                <a:gd name="T57" fmla="*/ 136 h 154"/>
                <a:gd name="T58" fmla="*/ 22 w 166"/>
                <a:gd name="T59" fmla="*/ 52 h 154"/>
                <a:gd name="T60" fmla="*/ 22 w 166"/>
                <a:gd name="T61" fmla="*/ 38 h 154"/>
                <a:gd name="T62" fmla="*/ 12 w 166"/>
                <a:gd name="T63" fmla="*/ 26 h 154"/>
                <a:gd name="T64" fmla="*/ 2 w 166"/>
                <a:gd name="T65" fmla="*/ 24 h 154"/>
                <a:gd name="T66" fmla="*/ 54 w 166"/>
                <a:gd name="T67" fmla="*/ 0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6"/>
                <a:gd name="T103" fmla="*/ 0 h 154"/>
                <a:gd name="T104" fmla="*/ 166 w 166"/>
                <a:gd name="T105" fmla="*/ 154 h 1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6" h="154">
                  <a:moveTo>
                    <a:pt x="54" y="36"/>
                  </a:moveTo>
                  <a:lnTo>
                    <a:pt x="54" y="36"/>
                  </a:lnTo>
                  <a:lnTo>
                    <a:pt x="60" y="26"/>
                  </a:lnTo>
                  <a:lnTo>
                    <a:pt x="64" y="18"/>
                  </a:lnTo>
                  <a:lnTo>
                    <a:pt x="72" y="12"/>
                  </a:lnTo>
                  <a:lnTo>
                    <a:pt x="78" y="8"/>
                  </a:lnTo>
                  <a:lnTo>
                    <a:pt x="92" y="2"/>
                  </a:lnTo>
                  <a:lnTo>
                    <a:pt x="106" y="2"/>
                  </a:lnTo>
                  <a:lnTo>
                    <a:pt x="116" y="2"/>
                  </a:lnTo>
                  <a:lnTo>
                    <a:pt x="126" y="4"/>
                  </a:lnTo>
                  <a:lnTo>
                    <a:pt x="132" y="8"/>
                  </a:lnTo>
                  <a:lnTo>
                    <a:pt x="138" y="14"/>
                  </a:lnTo>
                  <a:lnTo>
                    <a:pt x="144" y="20"/>
                  </a:lnTo>
                  <a:lnTo>
                    <a:pt x="146" y="30"/>
                  </a:lnTo>
                  <a:lnTo>
                    <a:pt x="148" y="42"/>
                  </a:lnTo>
                  <a:lnTo>
                    <a:pt x="150" y="58"/>
                  </a:lnTo>
                  <a:lnTo>
                    <a:pt x="150" y="128"/>
                  </a:lnTo>
                  <a:lnTo>
                    <a:pt x="150" y="140"/>
                  </a:lnTo>
                  <a:lnTo>
                    <a:pt x="152" y="146"/>
                  </a:lnTo>
                  <a:lnTo>
                    <a:pt x="158" y="150"/>
                  </a:lnTo>
                  <a:lnTo>
                    <a:pt x="164" y="150"/>
                  </a:lnTo>
                  <a:lnTo>
                    <a:pt x="166" y="154"/>
                  </a:lnTo>
                  <a:lnTo>
                    <a:pt x="104" y="154"/>
                  </a:lnTo>
                  <a:lnTo>
                    <a:pt x="102" y="150"/>
                  </a:lnTo>
                  <a:lnTo>
                    <a:pt x="110" y="150"/>
                  </a:lnTo>
                  <a:lnTo>
                    <a:pt x="116" y="144"/>
                  </a:lnTo>
                  <a:lnTo>
                    <a:pt x="118" y="138"/>
                  </a:lnTo>
                  <a:lnTo>
                    <a:pt x="118" y="126"/>
                  </a:lnTo>
                  <a:lnTo>
                    <a:pt x="118" y="54"/>
                  </a:lnTo>
                  <a:lnTo>
                    <a:pt x="118" y="46"/>
                  </a:lnTo>
                  <a:lnTo>
                    <a:pt x="116" y="40"/>
                  </a:lnTo>
                  <a:lnTo>
                    <a:pt x="112" y="34"/>
                  </a:lnTo>
                  <a:lnTo>
                    <a:pt x="108" y="30"/>
                  </a:lnTo>
                  <a:lnTo>
                    <a:pt x="98" y="24"/>
                  </a:lnTo>
                  <a:lnTo>
                    <a:pt x="86" y="24"/>
                  </a:lnTo>
                  <a:lnTo>
                    <a:pt x="74" y="26"/>
                  </a:lnTo>
                  <a:lnTo>
                    <a:pt x="64" y="34"/>
                  </a:lnTo>
                  <a:lnTo>
                    <a:pt x="60" y="38"/>
                  </a:lnTo>
                  <a:lnTo>
                    <a:pt x="56" y="44"/>
                  </a:lnTo>
                  <a:lnTo>
                    <a:pt x="54" y="52"/>
                  </a:lnTo>
                  <a:lnTo>
                    <a:pt x="54" y="60"/>
                  </a:lnTo>
                  <a:lnTo>
                    <a:pt x="54" y="128"/>
                  </a:lnTo>
                  <a:lnTo>
                    <a:pt x="56" y="140"/>
                  </a:lnTo>
                  <a:lnTo>
                    <a:pt x="62" y="146"/>
                  </a:lnTo>
                  <a:lnTo>
                    <a:pt x="70" y="150"/>
                  </a:lnTo>
                  <a:lnTo>
                    <a:pt x="80" y="150"/>
                  </a:lnTo>
                  <a:lnTo>
                    <a:pt x="80" y="154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10" y="150"/>
                  </a:lnTo>
                  <a:lnTo>
                    <a:pt x="18" y="144"/>
                  </a:lnTo>
                  <a:lnTo>
                    <a:pt x="22" y="136"/>
                  </a:lnTo>
                  <a:lnTo>
                    <a:pt x="22" y="122"/>
                  </a:lnTo>
                  <a:lnTo>
                    <a:pt x="22" y="52"/>
                  </a:lnTo>
                  <a:lnTo>
                    <a:pt x="22" y="38"/>
                  </a:lnTo>
                  <a:lnTo>
                    <a:pt x="18" y="30"/>
                  </a:lnTo>
                  <a:lnTo>
                    <a:pt x="12" y="26"/>
                  </a:lnTo>
                  <a:lnTo>
                    <a:pt x="2" y="24"/>
                  </a:lnTo>
                  <a:lnTo>
                    <a:pt x="28" y="14"/>
                  </a:lnTo>
                  <a:lnTo>
                    <a:pt x="54" y="0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19">
              <a:extLst>
                <a:ext uri="{FF2B5EF4-FFF2-40B4-BE49-F238E27FC236}">
                  <a16:creationId xmlns:a16="http://schemas.microsoft.com/office/drawing/2014/main" id="{C20B80B1-141E-C34E-AB60-010602EEA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" y="2334"/>
              <a:ext cx="230" cy="232"/>
            </a:xfrm>
            <a:custGeom>
              <a:avLst/>
              <a:gdLst>
                <a:gd name="T0" fmla="*/ 0 w 230"/>
                <a:gd name="T1" fmla="*/ 0 h 232"/>
                <a:gd name="T2" fmla="*/ 96 w 230"/>
                <a:gd name="T3" fmla="*/ 10 h 232"/>
                <a:gd name="T4" fmla="*/ 84 w 230"/>
                <a:gd name="T5" fmla="*/ 10 h 232"/>
                <a:gd name="T6" fmla="*/ 74 w 230"/>
                <a:gd name="T7" fmla="*/ 14 h 232"/>
                <a:gd name="T8" fmla="*/ 68 w 230"/>
                <a:gd name="T9" fmla="*/ 24 h 232"/>
                <a:gd name="T10" fmla="*/ 66 w 230"/>
                <a:gd name="T11" fmla="*/ 42 h 232"/>
                <a:gd name="T12" fmla="*/ 66 w 230"/>
                <a:gd name="T13" fmla="*/ 154 h 232"/>
                <a:gd name="T14" fmla="*/ 70 w 230"/>
                <a:gd name="T15" fmla="*/ 186 h 232"/>
                <a:gd name="T16" fmla="*/ 82 w 230"/>
                <a:gd name="T17" fmla="*/ 208 h 232"/>
                <a:gd name="T18" fmla="*/ 100 w 230"/>
                <a:gd name="T19" fmla="*/ 218 h 232"/>
                <a:gd name="T20" fmla="*/ 126 w 230"/>
                <a:gd name="T21" fmla="*/ 220 h 232"/>
                <a:gd name="T22" fmla="*/ 136 w 230"/>
                <a:gd name="T23" fmla="*/ 220 h 232"/>
                <a:gd name="T24" fmla="*/ 156 w 230"/>
                <a:gd name="T25" fmla="*/ 210 h 232"/>
                <a:gd name="T26" fmla="*/ 174 w 230"/>
                <a:gd name="T27" fmla="*/ 192 h 232"/>
                <a:gd name="T28" fmla="*/ 184 w 230"/>
                <a:gd name="T29" fmla="*/ 166 h 232"/>
                <a:gd name="T30" fmla="*/ 186 w 230"/>
                <a:gd name="T31" fmla="*/ 36 h 232"/>
                <a:gd name="T32" fmla="*/ 186 w 230"/>
                <a:gd name="T33" fmla="*/ 26 h 232"/>
                <a:gd name="T34" fmla="*/ 178 w 230"/>
                <a:gd name="T35" fmla="*/ 14 h 232"/>
                <a:gd name="T36" fmla="*/ 162 w 230"/>
                <a:gd name="T37" fmla="*/ 10 h 232"/>
                <a:gd name="T38" fmla="*/ 154 w 230"/>
                <a:gd name="T39" fmla="*/ 0 h 232"/>
                <a:gd name="T40" fmla="*/ 230 w 230"/>
                <a:gd name="T41" fmla="*/ 10 h 232"/>
                <a:gd name="T42" fmla="*/ 222 w 230"/>
                <a:gd name="T43" fmla="*/ 10 h 232"/>
                <a:gd name="T44" fmla="*/ 206 w 230"/>
                <a:gd name="T45" fmla="*/ 14 h 232"/>
                <a:gd name="T46" fmla="*/ 200 w 230"/>
                <a:gd name="T47" fmla="*/ 26 h 232"/>
                <a:gd name="T48" fmla="*/ 198 w 230"/>
                <a:gd name="T49" fmla="*/ 156 h 232"/>
                <a:gd name="T50" fmla="*/ 196 w 230"/>
                <a:gd name="T51" fmla="*/ 174 h 232"/>
                <a:gd name="T52" fmla="*/ 182 w 230"/>
                <a:gd name="T53" fmla="*/ 204 h 232"/>
                <a:gd name="T54" fmla="*/ 158 w 230"/>
                <a:gd name="T55" fmla="*/ 222 h 232"/>
                <a:gd name="T56" fmla="*/ 132 w 230"/>
                <a:gd name="T57" fmla="*/ 232 h 232"/>
                <a:gd name="T58" fmla="*/ 120 w 230"/>
                <a:gd name="T59" fmla="*/ 232 h 232"/>
                <a:gd name="T60" fmla="*/ 88 w 230"/>
                <a:gd name="T61" fmla="*/ 230 h 232"/>
                <a:gd name="T62" fmla="*/ 60 w 230"/>
                <a:gd name="T63" fmla="*/ 220 h 232"/>
                <a:gd name="T64" fmla="*/ 42 w 230"/>
                <a:gd name="T65" fmla="*/ 204 h 232"/>
                <a:gd name="T66" fmla="*/ 34 w 230"/>
                <a:gd name="T67" fmla="*/ 188 h 232"/>
                <a:gd name="T68" fmla="*/ 30 w 230"/>
                <a:gd name="T69" fmla="*/ 168 h 232"/>
                <a:gd name="T70" fmla="*/ 30 w 230"/>
                <a:gd name="T71" fmla="*/ 38 h 232"/>
                <a:gd name="T72" fmla="*/ 28 w 230"/>
                <a:gd name="T73" fmla="*/ 24 h 232"/>
                <a:gd name="T74" fmla="*/ 24 w 230"/>
                <a:gd name="T75" fmla="*/ 14 h 232"/>
                <a:gd name="T76" fmla="*/ 14 w 230"/>
                <a:gd name="T77" fmla="*/ 10 h 232"/>
                <a:gd name="T78" fmla="*/ 0 w 230"/>
                <a:gd name="T79" fmla="*/ 10 h 2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0"/>
                <a:gd name="T121" fmla="*/ 0 h 232"/>
                <a:gd name="T122" fmla="*/ 230 w 230"/>
                <a:gd name="T123" fmla="*/ 232 h 23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0" h="232">
                  <a:moveTo>
                    <a:pt x="0" y="10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10"/>
                  </a:lnTo>
                  <a:lnTo>
                    <a:pt x="84" y="10"/>
                  </a:lnTo>
                  <a:lnTo>
                    <a:pt x="78" y="12"/>
                  </a:lnTo>
                  <a:lnTo>
                    <a:pt x="74" y="14"/>
                  </a:lnTo>
                  <a:lnTo>
                    <a:pt x="70" y="18"/>
                  </a:lnTo>
                  <a:lnTo>
                    <a:pt x="68" y="24"/>
                  </a:lnTo>
                  <a:lnTo>
                    <a:pt x="66" y="32"/>
                  </a:lnTo>
                  <a:lnTo>
                    <a:pt x="66" y="42"/>
                  </a:lnTo>
                  <a:lnTo>
                    <a:pt x="66" y="154"/>
                  </a:lnTo>
                  <a:lnTo>
                    <a:pt x="66" y="172"/>
                  </a:lnTo>
                  <a:lnTo>
                    <a:pt x="70" y="186"/>
                  </a:lnTo>
                  <a:lnTo>
                    <a:pt x="74" y="198"/>
                  </a:lnTo>
                  <a:lnTo>
                    <a:pt x="82" y="208"/>
                  </a:lnTo>
                  <a:lnTo>
                    <a:pt x="90" y="214"/>
                  </a:lnTo>
                  <a:lnTo>
                    <a:pt x="100" y="218"/>
                  </a:lnTo>
                  <a:lnTo>
                    <a:pt x="112" y="220"/>
                  </a:lnTo>
                  <a:lnTo>
                    <a:pt x="126" y="220"/>
                  </a:lnTo>
                  <a:lnTo>
                    <a:pt x="136" y="220"/>
                  </a:lnTo>
                  <a:lnTo>
                    <a:pt x="146" y="216"/>
                  </a:lnTo>
                  <a:lnTo>
                    <a:pt x="156" y="210"/>
                  </a:lnTo>
                  <a:lnTo>
                    <a:pt x="166" y="202"/>
                  </a:lnTo>
                  <a:lnTo>
                    <a:pt x="174" y="192"/>
                  </a:lnTo>
                  <a:lnTo>
                    <a:pt x="180" y="180"/>
                  </a:lnTo>
                  <a:lnTo>
                    <a:pt x="184" y="166"/>
                  </a:lnTo>
                  <a:lnTo>
                    <a:pt x="186" y="154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20"/>
                  </a:lnTo>
                  <a:lnTo>
                    <a:pt x="178" y="14"/>
                  </a:lnTo>
                  <a:lnTo>
                    <a:pt x="174" y="12"/>
                  </a:lnTo>
                  <a:lnTo>
                    <a:pt x="162" y="10"/>
                  </a:lnTo>
                  <a:lnTo>
                    <a:pt x="154" y="10"/>
                  </a:lnTo>
                  <a:lnTo>
                    <a:pt x="154" y="0"/>
                  </a:lnTo>
                  <a:lnTo>
                    <a:pt x="230" y="0"/>
                  </a:lnTo>
                  <a:lnTo>
                    <a:pt x="230" y="10"/>
                  </a:lnTo>
                  <a:lnTo>
                    <a:pt x="222" y="10"/>
                  </a:lnTo>
                  <a:lnTo>
                    <a:pt x="210" y="12"/>
                  </a:lnTo>
                  <a:lnTo>
                    <a:pt x="206" y="14"/>
                  </a:lnTo>
                  <a:lnTo>
                    <a:pt x="202" y="20"/>
                  </a:lnTo>
                  <a:lnTo>
                    <a:pt x="200" y="26"/>
                  </a:lnTo>
                  <a:lnTo>
                    <a:pt x="198" y="36"/>
                  </a:lnTo>
                  <a:lnTo>
                    <a:pt x="198" y="156"/>
                  </a:lnTo>
                  <a:lnTo>
                    <a:pt x="196" y="174"/>
                  </a:lnTo>
                  <a:lnTo>
                    <a:pt x="190" y="190"/>
                  </a:lnTo>
                  <a:lnTo>
                    <a:pt x="182" y="204"/>
                  </a:lnTo>
                  <a:lnTo>
                    <a:pt x="170" y="214"/>
                  </a:lnTo>
                  <a:lnTo>
                    <a:pt x="158" y="222"/>
                  </a:lnTo>
                  <a:lnTo>
                    <a:pt x="144" y="228"/>
                  </a:lnTo>
                  <a:lnTo>
                    <a:pt x="132" y="232"/>
                  </a:lnTo>
                  <a:lnTo>
                    <a:pt x="120" y="232"/>
                  </a:lnTo>
                  <a:lnTo>
                    <a:pt x="104" y="232"/>
                  </a:lnTo>
                  <a:lnTo>
                    <a:pt x="88" y="230"/>
                  </a:lnTo>
                  <a:lnTo>
                    <a:pt x="74" y="226"/>
                  </a:lnTo>
                  <a:lnTo>
                    <a:pt x="60" y="220"/>
                  </a:lnTo>
                  <a:lnTo>
                    <a:pt x="48" y="210"/>
                  </a:lnTo>
                  <a:lnTo>
                    <a:pt x="42" y="204"/>
                  </a:lnTo>
                  <a:lnTo>
                    <a:pt x="38" y="196"/>
                  </a:lnTo>
                  <a:lnTo>
                    <a:pt x="34" y="188"/>
                  </a:lnTo>
                  <a:lnTo>
                    <a:pt x="32" y="178"/>
                  </a:lnTo>
                  <a:lnTo>
                    <a:pt x="30" y="168"/>
                  </a:lnTo>
                  <a:lnTo>
                    <a:pt x="30" y="156"/>
                  </a:lnTo>
                  <a:lnTo>
                    <a:pt x="30" y="38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20">
              <a:extLst>
                <a:ext uri="{FF2B5EF4-FFF2-40B4-BE49-F238E27FC236}">
                  <a16:creationId xmlns:a16="http://schemas.microsoft.com/office/drawing/2014/main" id="{EF5F869A-A43F-F34B-B754-916F7929D0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4" y="1250"/>
              <a:ext cx="482" cy="514"/>
            </a:xfrm>
            <a:custGeom>
              <a:avLst/>
              <a:gdLst>
                <a:gd name="T0" fmla="*/ 426 w 482"/>
                <a:gd name="T1" fmla="*/ 0 h 514"/>
                <a:gd name="T2" fmla="*/ 238 w 482"/>
                <a:gd name="T3" fmla="*/ 14 h 514"/>
                <a:gd name="T4" fmla="*/ 270 w 482"/>
                <a:gd name="T5" fmla="*/ 16 h 514"/>
                <a:gd name="T6" fmla="*/ 290 w 482"/>
                <a:gd name="T7" fmla="*/ 22 h 514"/>
                <a:gd name="T8" fmla="*/ 300 w 482"/>
                <a:gd name="T9" fmla="*/ 38 h 514"/>
                <a:gd name="T10" fmla="*/ 302 w 482"/>
                <a:gd name="T11" fmla="*/ 66 h 514"/>
                <a:gd name="T12" fmla="*/ 302 w 482"/>
                <a:gd name="T13" fmla="*/ 166 h 514"/>
                <a:gd name="T14" fmla="*/ 282 w 482"/>
                <a:gd name="T15" fmla="*/ 148 h 514"/>
                <a:gd name="T16" fmla="*/ 256 w 482"/>
                <a:gd name="T17" fmla="*/ 136 h 514"/>
                <a:gd name="T18" fmla="*/ 224 w 482"/>
                <a:gd name="T19" fmla="*/ 126 h 514"/>
                <a:gd name="T20" fmla="*/ 184 w 482"/>
                <a:gd name="T21" fmla="*/ 124 h 514"/>
                <a:gd name="T22" fmla="*/ 164 w 482"/>
                <a:gd name="T23" fmla="*/ 124 h 514"/>
                <a:gd name="T24" fmla="*/ 126 w 482"/>
                <a:gd name="T25" fmla="*/ 134 h 514"/>
                <a:gd name="T26" fmla="*/ 92 w 482"/>
                <a:gd name="T27" fmla="*/ 150 h 514"/>
                <a:gd name="T28" fmla="*/ 62 w 482"/>
                <a:gd name="T29" fmla="*/ 172 h 514"/>
                <a:gd name="T30" fmla="*/ 38 w 482"/>
                <a:gd name="T31" fmla="*/ 200 h 514"/>
                <a:gd name="T32" fmla="*/ 20 w 482"/>
                <a:gd name="T33" fmla="*/ 232 h 514"/>
                <a:gd name="T34" fmla="*/ 6 w 482"/>
                <a:gd name="T35" fmla="*/ 266 h 514"/>
                <a:gd name="T36" fmla="*/ 0 w 482"/>
                <a:gd name="T37" fmla="*/ 300 h 514"/>
                <a:gd name="T38" fmla="*/ 0 w 482"/>
                <a:gd name="T39" fmla="*/ 318 h 514"/>
                <a:gd name="T40" fmla="*/ 4 w 482"/>
                <a:gd name="T41" fmla="*/ 356 h 514"/>
                <a:gd name="T42" fmla="*/ 14 w 482"/>
                <a:gd name="T43" fmla="*/ 390 h 514"/>
                <a:gd name="T44" fmla="*/ 30 w 482"/>
                <a:gd name="T45" fmla="*/ 424 h 514"/>
                <a:gd name="T46" fmla="*/ 50 w 482"/>
                <a:gd name="T47" fmla="*/ 452 h 514"/>
                <a:gd name="T48" fmla="*/ 74 w 482"/>
                <a:gd name="T49" fmla="*/ 478 h 514"/>
                <a:gd name="T50" fmla="*/ 102 w 482"/>
                <a:gd name="T51" fmla="*/ 496 h 514"/>
                <a:gd name="T52" fmla="*/ 132 w 482"/>
                <a:gd name="T53" fmla="*/ 508 h 514"/>
                <a:gd name="T54" fmla="*/ 162 w 482"/>
                <a:gd name="T55" fmla="*/ 514 h 514"/>
                <a:gd name="T56" fmla="*/ 482 w 482"/>
                <a:gd name="T57" fmla="*/ 514 h 514"/>
                <a:gd name="T58" fmla="*/ 482 w 482"/>
                <a:gd name="T59" fmla="*/ 498 h 514"/>
                <a:gd name="T60" fmla="*/ 456 w 482"/>
                <a:gd name="T61" fmla="*/ 488 h 514"/>
                <a:gd name="T62" fmla="*/ 438 w 482"/>
                <a:gd name="T63" fmla="*/ 474 h 514"/>
                <a:gd name="T64" fmla="*/ 428 w 482"/>
                <a:gd name="T65" fmla="*/ 456 h 514"/>
                <a:gd name="T66" fmla="*/ 426 w 482"/>
                <a:gd name="T67" fmla="*/ 438 h 514"/>
                <a:gd name="T68" fmla="*/ 304 w 482"/>
                <a:gd name="T69" fmla="*/ 444 h 514"/>
                <a:gd name="T70" fmla="*/ 302 w 482"/>
                <a:gd name="T71" fmla="*/ 452 h 514"/>
                <a:gd name="T72" fmla="*/ 296 w 482"/>
                <a:gd name="T73" fmla="*/ 466 h 514"/>
                <a:gd name="T74" fmla="*/ 284 w 482"/>
                <a:gd name="T75" fmla="*/ 476 h 514"/>
                <a:gd name="T76" fmla="*/ 266 w 482"/>
                <a:gd name="T77" fmla="*/ 484 h 514"/>
                <a:gd name="T78" fmla="*/ 256 w 482"/>
                <a:gd name="T79" fmla="*/ 484 h 514"/>
                <a:gd name="T80" fmla="*/ 234 w 482"/>
                <a:gd name="T81" fmla="*/ 480 h 514"/>
                <a:gd name="T82" fmla="*/ 212 w 482"/>
                <a:gd name="T83" fmla="*/ 474 h 514"/>
                <a:gd name="T84" fmla="*/ 176 w 482"/>
                <a:gd name="T85" fmla="*/ 446 h 514"/>
                <a:gd name="T86" fmla="*/ 148 w 482"/>
                <a:gd name="T87" fmla="*/ 408 h 514"/>
                <a:gd name="T88" fmla="*/ 128 w 482"/>
                <a:gd name="T89" fmla="*/ 364 h 514"/>
                <a:gd name="T90" fmla="*/ 120 w 482"/>
                <a:gd name="T91" fmla="*/ 314 h 514"/>
                <a:gd name="T92" fmla="*/ 122 w 482"/>
                <a:gd name="T93" fmla="*/ 292 h 514"/>
                <a:gd name="T94" fmla="*/ 132 w 482"/>
                <a:gd name="T95" fmla="*/ 244 h 514"/>
                <a:gd name="T96" fmla="*/ 154 w 482"/>
                <a:gd name="T97" fmla="*/ 200 h 514"/>
                <a:gd name="T98" fmla="*/ 170 w 482"/>
                <a:gd name="T99" fmla="*/ 182 h 514"/>
                <a:gd name="T100" fmla="*/ 190 w 482"/>
                <a:gd name="T101" fmla="*/ 170 h 514"/>
                <a:gd name="T102" fmla="*/ 212 w 482"/>
                <a:gd name="T103" fmla="*/ 164 h 514"/>
                <a:gd name="T104" fmla="*/ 222 w 482"/>
                <a:gd name="T105" fmla="*/ 164 h 514"/>
                <a:gd name="T106" fmla="*/ 238 w 482"/>
                <a:gd name="T107" fmla="*/ 164 h 514"/>
                <a:gd name="T108" fmla="*/ 268 w 482"/>
                <a:gd name="T109" fmla="*/ 172 h 514"/>
                <a:gd name="T110" fmla="*/ 290 w 482"/>
                <a:gd name="T111" fmla="*/ 188 h 514"/>
                <a:gd name="T112" fmla="*/ 302 w 482"/>
                <a:gd name="T113" fmla="*/ 214 h 514"/>
                <a:gd name="T114" fmla="*/ 304 w 482"/>
                <a:gd name="T115" fmla="*/ 444 h 5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82"/>
                <a:gd name="T175" fmla="*/ 0 h 514"/>
                <a:gd name="T176" fmla="*/ 482 w 482"/>
                <a:gd name="T177" fmla="*/ 514 h 5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82" h="514">
                  <a:moveTo>
                    <a:pt x="426" y="438"/>
                  </a:moveTo>
                  <a:lnTo>
                    <a:pt x="426" y="0"/>
                  </a:lnTo>
                  <a:lnTo>
                    <a:pt x="238" y="0"/>
                  </a:lnTo>
                  <a:lnTo>
                    <a:pt x="238" y="14"/>
                  </a:lnTo>
                  <a:lnTo>
                    <a:pt x="270" y="16"/>
                  </a:lnTo>
                  <a:lnTo>
                    <a:pt x="280" y="18"/>
                  </a:lnTo>
                  <a:lnTo>
                    <a:pt x="290" y="22"/>
                  </a:lnTo>
                  <a:lnTo>
                    <a:pt x="296" y="28"/>
                  </a:lnTo>
                  <a:lnTo>
                    <a:pt x="300" y="38"/>
                  </a:lnTo>
                  <a:lnTo>
                    <a:pt x="302" y="50"/>
                  </a:lnTo>
                  <a:lnTo>
                    <a:pt x="302" y="66"/>
                  </a:lnTo>
                  <a:lnTo>
                    <a:pt x="302" y="166"/>
                  </a:lnTo>
                  <a:lnTo>
                    <a:pt x="292" y="156"/>
                  </a:lnTo>
                  <a:lnTo>
                    <a:pt x="282" y="148"/>
                  </a:lnTo>
                  <a:lnTo>
                    <a:pt x="270" y="142"/>
                  </a:lnTo>
                  <a:lnTo>
                    <a:pt x="256" y="136"/>
                  </a:lnTo>
                  <a:lnTo>
                    <a:pt x="240" y="130"/>
                  </a:lnTo>
                  <a:lnTo>
                    <a:pt x="224" y="126"/>
                  </a:lnTo>
                  <a:lnTo>
                    <a:pt x="204" y="124"/>
                  </a:lnTo>
                  <a:lnTo>
                    <a:pt x="184" y="124"/>
                  </a:lnTo>
                  <a:lnTo>
                    <a:pt x="164" y="124"/>
                  </a:lnTo>
                  <a:lnTo>
                    <a:pt x="144" y="128"/>
                  </a:lnTo>
                  <a:lnTo>
                    <a:pt x="126" y="134"/>
                  </a:lnTo>
                  <a:lnTo>
                    <a:pt x="108" y="140"/>
                  </a:lnTo>
                  <a:lnTo>
                    <a:pt x="92" y="150"/>
                  </a:lnTo>
                  <a:lnTo>
                    <a:pt x="76" y="160"/>
                  </a:lnTo>
                  <a:lnTo>
                    <a:pt x="62" y="172"/>
                  </a:lnTo>
                  <a:lnTo>
                    <a:pt x="50" y="186"/>
                  </a:lnTo>
                  <a:lnTo>
                    <a:pt x="38" y="200"/>
                  </a:lnTo>
                  <a:lnTo>
                    <a:pt x="28" y="216"/>
                  </a:lnTo>
                  <a:lnTo>
                    <a:pt x="20" y="232"/>
                  </a:lnTo>
                  <a:lnTo>
                    <a:pt x="12" y="250"/>
                  </a:lnTo>
                  <a:lnTo>
                    <a:pt x="6" y="266"/>
                  </a:lnTo>
                  <a:lnTo>
                    <a:pt x="2" y="284"/>
                  </a:lnTo>
                  <a:lnTo>
                    <a:pt x="0" y="300"/>
                  </a:lnTo>
                  <a:lnTo>
                    <a:pt x="0" y="318"/>
                  </a:lnTo>
                  <a:lnTo>
                    <a:pt x="0" y="336"/>
                  </a:lnTo>
                  <a:lnTo>
                    <a:pt x="4" y="356"/>
                  </a:lnTo>
                  <a:lnTo>
                    <a:pt x="8" y="374"/>
                  </a:lnTo>
                  <a:lnTo>
                    <a:pt x="14" y="390"/>
                  </a:lnTo>
                  <a:lnTo>
                    <a:pt x="20" y="408"/>
                  </a:lnTo>
                  <a:lnTo>
                    <a:pt x="30" y="424"/>
                  </a:lnTo>
                  <a:lnTo>
                    <a:pt x="38" y="438"/>
                  </a:lnTo>
                  <a:lnTo>
                    <a:pt x="50" y="452"/>
                  </a:lnTo>
                  <a:lnTo>
                    <a:pt x="62" y="466"/>
                  </a:lnTo>
                  <a:lnTo>
                    <a:pt x="74" y="478"/>
                  </a:lnTo>
                  <a:lnTo>
                    <a:pt x="88" y="488"/>
                  </a:lnTo>
                  <a:lnTo>
                    <a:pt x="102" y="496"/>
                  </a:lnTo>
                  <a:lnTo>
                    <a:pt x="116" y="504"/>
                  </a:lnTo>
                  <a:lnTo>
                    <a:pt x="132" y="508"/>
                  </a:lnTo>
                  <a:lnTo>
                    <a:pt x="146" y="512"/>
                  </a:lnTo>
                  <a:lnTo>
                    <a:pt x="162" y="514"/>
                  </a:lnTo>
                  <a:lnTo>
                    <a:pt x="212" y="514"/>
                  </a:lnTo>
                  <a:lnTo>
                    <a:pt x="482" y="514"/>
                  </a:lnTo>
                  <a:lnTo>
                    <a:pt x="482" y="498"/>
                  </a:lnTo>
                  <a:lnTo>
                    <a:pt x="468" y="494"/>
                  </a:lnTo>
                  <a:lnTo>
                    <a:pt x="456" y="488"/>
                  </a:lnTo>
                  <a:lnTo>
                    <a:pt x="446" y="482"/>
                  </a:lnTo>
                  <a:lnTo>
                    <a:pt x="438" y="474"/>
                  </a:lnTo>
                  <a:lnTo>
                    <a:pt x="432" y="466"/>
                  </a:lnTo>
                  <a:lnTo>
                    <a:pt x="428" y="456"/>
                  </a:lnTo>
                  <a:lnTo>
                    <a:pt x="426" y="448"/>
                  </a:lnTo>
                  <a:lnTo>
                    <a:pt x="426" y="438"/>
                  </a:lnTo>
                  <a:close/>
                  <a:moveTo>
                    <a:pt x="304" y="444"/>
                  </a:moveTo>
                  <a:lnTo>
                    <a:pt x="304" y="444"/>
                  </a:lnTo>
                  <a:lnTo>
                    <a:pt x="302" y="452"/>
                  </a:lnTo>
                  <a:lnTo>
                    <a:pt x="300" y="458"/>
                  </a:lnTo>
                  <a:lnTo>
                    <a:pt x="296" y="466"/>
                  </a:lnTo>
                  <a:lnTo>
                    <a:pt x="292" y="472"/>
                  </a:lnTo>
                  <a:lnTo>
                    <a:pt x="284" y="476"/>
                  </a:lnTo>
                  <a:lnTo>
                    <a:pt x="276" y="480"/>
                  </a:lnTo>
                  <a:lnTo>
                    <a:pt x="266" y="484"/>
                  </a:lnTo>
                  <a:lnTo>
                    <a:pt x="256" y="484"/>
                  </a:lnTo>
                  <a:lnTo>
                    <a:pt x="244" y="482"/>
                  </a:lnTo>
                  <a:lnTo>
                    <a:pt x="234" y="480"/>
                  </a:lnTo>
                  <a:lnTo>
                    <a:pt x="212" y="474"/>
                  </a:lnTo>
                  <a:lnTo>
                    <a:pt x="192" y="462"/>
                  </a:lnTo>
                  <a:lnTo>
                    <a:pt x="176" y="446"/>
                  </a:lnTo>
                  <a:lnTo>
                    <a:pt x="160" y="428"/>
                  </a:lnTo>
                  <a:lnTo>
                    <a:pt x="148" y="408"/>
                  </a:lnTo>
                  <a:lnTo>
                    <a:pt x="136" y="386"/>
                  </a:lnTo>
                  <a:lnTo>
                    <a:pt x="128" y="364"/>
                  </a:lnTo>
                  <a:lnTo>
                    <a:pt x="124" y="338"/>
                  </a:lnTo>
                  <a:lnTo>
                    <a:pt x="120" y="314"/>
                  </a:lnTo>
                  <a:lnTo>
                    <a:pt x="122" y="292"/>
                  </a:lnTo>
                  <a:lnTo>
                    <a:pt x="126" y="268"/>
                  </a:lnTo>
                  <a:lnTo>
                    <a:pt x="132" y="244"/>
                  </a:lnTo>
                  <a:lnTo>
                    <a:pt x="142" y="220"/>
                  </a:lnTo>
                  <a:lnTo>
                    <a:pt x="154" y="200"/>
                  </a:lnTo>
                  <a:lnTo>
                    <a:pt x="162" y="190"/>
                  </a:lnTo>
                  <a:lnTo>
                    <a:pt x="170" y="182"/>
                  </a:lnTo>
                  <a:lnTo>
                    <a:pt x="180" y="176"/>
                  </a:lnTo>
                  <a:lnTo>
                    <a:pt x="190" y="170"/>
                  </a:lnTo>
                  <a:lnTo>
                    <a:pt x="200" y="166"/>
                  </a:lnTo>
                  <a:lnTo>
                    <a:pt x="212" y="164"/>
                  </a:lnTo>
                  <a:lnTo>
                    <a:pt x="222" y="164"/>
                  </a:lnTo>
                  <a:lnTo>
                    <a:pt x="238" y="164"/>
                  </a:lnTo>
                  <a:lnTo>
                    <a:pt x="254" y="166"/>
                  </a:lnTo>
                  <a:lnTo>
                    <a:pt x="268" y="172"/>
                  </a:lnTo>
                  <a:lnTo>
                    <a:pt x="280" y="178"/>
                  </a:lnTo>
                  <a:lnTo>
                    <a:pt x="290" y="188"/>
                  </a:lnTo>
                  <a:lnTo>
                    <a:pt x="298" y="200"/>
                  </a:lnTo>
                  <a:lnTo>
                    <a:pt x="302" y="214"/>
                  </a:lnTo>
                  <a:lnTo>
                    <a:pt x="304" y="232"/>
                  </a:lnTo>
                  <a:lnTo>
                    <a:pt x="304" y="444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21">
              <a:extLst>
                <a:ext uri="{FF2B5EF4-FFF2-40B4-BE49-F238E27FC236}">
                  <a16:creationId xmlns:a16="http://schemas.microsoft.com/office/drawing/2014/main" id="{078298C6-84DB-0444-8132-5A784E1BC8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0" y="2346"/>
              <a:ext cx="70" cy="212"/>
            </a:xfrm>
            <a:custGeom>
              <a:avLst/>
              <a:gdLst>
                <a:gd name="T0" fmla="*/ 40 w 70"/>
                <a:gd name="T1" fmla="*/ 0 h 212"/>
                <a:gd name="T2" fmla="*/ 40 w 70"/>
                <a:gd name="T3" fmla="*/ 0 h 212"/>
                <a:gd name="T4" fmla="*/ 46 w 70"/>
                <a:gd name="T5" fmla="*/ 2 h 212"/>
                <a:gd name="T6" fmla="*/ 52 w 70"/>
                <a:gd name="T7" fmla="*/ 6 h 212"/>
                <a:gd name="T8" fmla="*/ 58 w 70"/>
                <a:gd name="T9" fmla="*/ 14 h 212"/>
                <a:gd name="T10" fmla="*/ 60 w 70"/>
                <a:gd name="T11" fmla="*/ 22 h 212"/>
                <a:gd name="T12" fmla="*/ 60 w 70"/>
                <a:gd name="T13" fmla="*/ 22 h 212"/>
                <a:gd name="T14" fmla="*/ 58 w 70"/>
                <a:gd name="T15" fmla="*/ 30 h 212"/>
                <a:gd name="T16" fmla="*/ 52 w 70"/>
                <a:gd name="T17" fmla="*/ 36 h 212"/>
                <a:gd name="T18" fmla="*/ 46 w 70"/>
                <a:gd name="T19" fmla="*/ 40 h 212"/>
                <a:gd name="T20" fmla="*/ 40 w 70"/>
                <a:gd name="T21" fmla="*/ 42 h 212"/>
                <a:gd name="T22" fmla="*/ 40 w 70"/>
                <a:gd name="T23" fmla="*/ 42 h 212"/>
                <a:gd name="T24" fmla="*/ 30 w 70"/>
                <a:gd name="T25" fmla="*/ 40 h 212"/>
                <a:gd name="T26" fmla="*/ 24 w 70"/>
                <a:gd name="T27" fmla="*/ 36 h 212"/>
                <a:gd name="T28" fmla="*/ 20 w 70"/>
                <a:gd name="T29" fmla="*/ 30 h 212"/>
                <a:gd name="T30" fmla="*/ 18 w 70"/>
                <a:gd name="T31" fmla="*/ 22 h 212"/>
                <a:gd name="T32" fmla="*/ 18 w 70"/>
                <a:gd name="T33" fmla="*/ 22 h 212"/>
                <a:gd name="T34" fmla="*/ 20 w 70"/>
                <a:gd name="T35" fmla="*/ 14 h 212"/>
                <a:gd name="T36" fmla="*/ 24 w 70"/>
                <a:gd name="T37" fmla="*/ 6 h 212"/>
                <a:gd name="T38" fmla="*/ 30 w 70"/>
                <a:gd name="T39" fmla="*/ 2 h 212"/>
                <a:gd name="T40" fmla="*/ 40 w 70"/>
                <a:gd name="T41" fmla="*/ 0 h 212"/>
                <a:gd name="T42" fmla="*/ 40 w 70"/>
                <a:gd name="T43" fmla="*/ 0 h 212"/>
                <a:gd name="T44" fmla="*/ 24 w 70"/>
                <a:gd name="T45" fmla="*/ 102 h 212"/>
                <a:gd name="T46" fmla="*/ 24 w 70"/>
                <a:gd name="T47" fmla="*/ 102 h 212"/>
                <a:gd name="T48" fmla="*/ 24 w 70"/>
                <a:gd name="T49" fmla="*/ 94 h 212"/>
                <a:gd name="T50" fmla="*/ 20 w 70"/>
                <a:gd name="T51" fmla="*/ 88 h 212"/>
                <a:gd name="T52" fmla="*/ 18 w 70"/>
                <a:gd name="T53" fmla="*/ 86 h 212"/>
                <a:gd name="T54" fmla="*/ 14 w 70"/>
                <a:gd name="T55" fmla="*/ 84 h 212"/>
                <a:gd name="T56" fmla="*/ 10 w 70"/>
                <a:gd name="T57" fmla="*/ 82 h 212"/>
                <a:gd name="T58" fmla="*/ 4 w 70"/>
                <a:gd name="T59" fmla="*/ 82 h 212"/>
                <a:gd name="T60" fmla="*/ 4 w 70"/>
                <a:gd name="T61" fmla="*/ 82 h 212"/>
                <a:gd name="T62" fmla="*/ 30 w 70"/>
                <a:gd name="T63" fmla="*/ 72 h 212"/>
                <a:gd name="T64" fmla="*/ 54 w 70"/>
                <a:gd name="T65" fmla="*/ 58 h 212"/>
                <a:gd name="T66" fmla="*/ 54 w 70"/>
                <a:gd name="T67" fmla="*/ 186 h 212"/>
                <a:gd name="T68" fmla="*/ 54 w 70"/>
                <a:gd name="T69" fmla="*/ 186 h 212"/>
                <a:gd name="T70" fmla="*/ 54 w 70"/>
                <a:gd name="T71" fmla="*/ 198 h 212"/>
                <a:gd name="T72" fmla="*/ 56 w 70"/>
                <a:gd name="T73" fmla="*/ 204 h 212"/>
                <a:gd name="T74" fmla="*/ 60 w 70"/>
                <a:gd name="T75" fmla="*/ 208 h 212"/>
                <a:gd name="T76" fmla="*/ 68 w 70"/>
                <a:gd name="T77" fmla="*/ 208 h 212"/>
                <a:gd name="T78" fmla="*/ 70 w 70"/>
                <a:gd name="T79" fmla="*/ 212 h 212"/>
                <a:gd name="T80" fmla="*/ 0 w 70"/>
                <a:gd name="T81" fmla="*/ 212 h 212"/>
                <a:gd name="T82" fmla="*/ 0 w 70"/>
                <a:gd name="T83" fmla="*/ 208 h 212"/>
                <a:gd name="T84" fmla="*/ 0 w 70"/>
                <a:gd name="T85" fmla="*/ 208 h 212"/>
                <a:gd name="T86" fmla="*/ 10 w 70"/>
                <a:gd name="T87" fmla="*/ 208 h 212"/>
                <a:gd name="T88" fmla="*/ 18 w 70"/>
                <a:gd name="T89" fmla="*/ 204 h 212"/>
                <a:gd name="T90" fmla="*/ 22 w 70"/>
                <a:gd name="T91" fmla="*/ 196 h 212"/>
                <a:gd name="T92" fmla="*/ 24 w 70"/>
                <a:gd name="T93" fmla="*/ 186 h 212"/>
                <a:gd name="T94" fmla="*/ 24 w 70"/>
                <a:gd name="T95" fmla="*/ 102 h 21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0"/>
                <a:gd name="T145" fmla="*/ 0 h 212"/>
                <a:gd name="T146" fmla="*/ 70 w 70"/>
                <a:gd name="T147" fmla="*/ 212 h 21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0" h="212">
                  <a:moveTo>
                    <a:pt x="40" y="0"/>
                  </a:moveTo>
                  <a:lnTo>
                    <a:pt x="40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4"/>
                  </a:lnTo>
                  <a:lnTo>
                    <a:pt x="60" y="22"/>
                  </a:lnTo>
                  <a:lnTo>
                    <a:pt x="58" y="30"/>
                  </a:lnTo>
                  <a:lnTo>
                    <a:pt x="52" y="36"/>
                  </a:lnTo>
                  <a:lnTo>
                    <a:pt x="46" y="40"/>
                  </a:lnTo>
                  <a:lnTo>
                    <a:pt x="40" y="42"/>
                  </a:lnTo>
                  <a:lnTo>
                    <a:pt x="30" y="40"/>
                  </a:lnTo>
                  <a:lnTo>
                    <a:pt x="24" y="36"/>
                  </a:lnTo>
                  <a:lnTo>
                    <a:pt x="20" y="30"/>
                  </a:lnTo>
                  <a:lnTo>
                    <a:pt x="18" y="22"/>
                  </a:lnTo>
                  <a:lnTo>
                    <a:pt x="20" y="14"/>
                  </a:lnTo>
                  <a:lnTo>
                    <a:pt x="24" y="6"/>
                  </a:lnTo>
                  <a:lnTo>
                    <a:pt x="30" y="2"/>
                  </a:lnTo>
                  <a:lnTo>
                    <a:pt x="40" y="0"/>
                  </a:lnTo>
                  <a:close/>
                  <a:moveTo>
                    <a:pt x="24" y="102"/>
                  </a:moveTo>
                  <a:lnTo>
                    <a:pt x="24" y="102"/>
                  </a:lnTo>
                  <a:lnTo>
                    <a:pt x="24" y="94"/>
                  </a:lnTo>
                  <a:lnTo>
                    <a:pt x="20" y="88"/>
                  </a:lnTo>
                  <a:lnTo>
                    <a:pt x="18" y="86"/>
                  </a:lnTo>
                  <a:lnTo>
                    <a:pt x="14" y="84"/>
                  </a:lnTo>
                  <a:lnTo>
                    <a:pt x="10" y="82"/>
                  </a:lnTo>
                  <a:lnTo>
                    <a:pt x="4" y="82"/>
                  </a:lnTo>
                  <a:lnTo>
                    <a:pt x="30" y="72"/>
                  </a:lnTo>
                  <a:lnTo>
                    <a:pt x="54" y="58"/>
                  </a:lnTo>
                  <a:lnTo>
                    <a:pt x="54" y="186"/>
                  </a:lnTo>
                  <a:lnTo>
                    <a:pt x="54" y="198"/>
                  </a:lnTo>
                  <a:lnTo>
                    <a:pt x="56" y="204"/>
                  </a:lnTo>
                  <a:lnTo>
                    <a:pt x="60" y="208"/>
                  </a:lnTo>
                  <a:lnTo>
                    <a:pt x="68" y="208"/>
                  </a:lnTo>
                  <a:lnTo>
                    <a:pt x="70" y="212"/>
                  </a:lnTo>
                  <a:lnTo>
                    <a:pt x="0" y="212"/>
                  </a:lnTo>
                  <a:lnTo>
                    <a:pt x="0" y="208"/>
                  </a:lnTo>
                  <a:lnTo>
                    <a:pt x="10" y="208"/>
                  </a:lnTo>
                  <a:lnTo>
                    <a:pt x="18" y="204"/>
                  </a:lnTo>
                  <a:lnTo>
                    <a:pt x="22" y="196"/>
                  </a:lnTo>
                  <a:lnTo>
                    <a:pt x="24" y="186"/>
                  </a:lnTo>
                  <a:lnTo>
                    <a:pt x="24" y="102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22">
              <a:extLst>
                <a:ext uri="{FF2B5EF4-FFF2-40B4-BE49-F238E27FC236}">
                  <a16:creationId xmlns:a16="http://schemas.microsoft.com/office/drawing/2014/main" id="{6B9618B8-B079-1B48-A6B3-0B011C3670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8" y="2346"/>
              <a:ext cx="74" cy="212"/>
            </a:xfrm>
            <a:custGeom>
              <a:avLst/>
              <a:gdLst>
                <a:gd name="T0" fmla="*/ 40 w 74"/>
                <a:gd name="T1" fmla="*/ 0 h 212"/>
                <a:gd name="T2" fmla="*/ 40 w 74"/>
                <a:gd name="T3" fmla="*/ 0 h 212"/>
                <a:gd name="T4" fmla="*/ 48 w 74"/>
                <a:gd name="T5" fmla="*/ 2 h 212"/>
                <a:gd name="T6" fmla="*/ 54 w 74"/>
                <a:gd name="T7" fmla="*/ 6 h 212"/>
                <a:gd name="T8" fmla="*/ 58 w 74"/>
                <a:gd name="T9" fmla="*/ 14 h 212"/>
                <a:gd name="T10" fmla="*/ 60 w 74"/>
                <a:gd name="T11" fmla="*/ 22 h 212"/>
                <a:gd name="T12" fmla="*/ 60 w 74"/>
                <a:gd name="T13" fmla="*/ 22 h 212"/>
                <a:gd name="T14" fmla="*/ 58 w 74"/>
                <a:gd name="T15" fmla="*/ 30 h 212"/>
                <a:gd name="T16" fmla="*/ 54 w 74"/>
                <a:gd name="T17" fmla="*/ 36 h 212"/>
                <a:gd name="T18" fmla="*/ 48 w 74"/>
                <a:gd name="T19" fmla="*/ 40 h 212"/>
                <a:gd name="T20" fmla="*/ 40 w 74"/>
                <a:gd name="T21" fmla="*/ 42 h 212"/>
                <a:gd name="T22" fmla="*/ 40 w 74"/>
                <a:gd name="T23" fmla="*/ 42 h 212"/>
                <a:gd name="T24" fmla="*/ 32 w 74"/>
                <a:gd name="T25" fmla="*/ 40 h 212"/>
                <a:gd name="T26" fmla="*/ 24 w 74"/>
                <a:gd name="T27" fmla="*/ 36 h 212"/>
                <a:gd name="T28" fmla="*/ 20 w 74"/>
                <a:gd name="T29" fmla="*/ 30 h 212"/>
                <a:gd name="T30" fmla="*/ 18 w 74"/>
                <a:gd name="T31" fmla="*/ 22 h 212"/>
                <a:gd name="T32" fmla="*/ 18 w 74"/>
                <a:gd name="T33" fmla="*/ 22 h 212"/>
                <a:gd name="T34" fmla="*/ 20 w 74"/>
                <a:gd name="T35" fmla="*/ 14 h 212"/>
                <a:gd name="T36" fmla="*/ 24 w 74"/>
                <a:gd name="T37" fmla="*/ 6 h 212"/>
                <a:gd name="T38" fmla="*/ 32 w 74"/>
                <a:gd name="T39" fmla="*/ 2 h 212"/>
                <a:gd name="T40" fmla="*/ 40 w 74"/>
                <a:gd name="T41" fmla="*/ 0 h 212"/>
                <a:gd name="T42" fmla="*/ 40 w 74"/>
                <a:gd name="T43" fmla="*/ 0 h 212"/>
                <a:gd name="T44" fmla="*/ 24 w 74"/>
                <a:gd name="T45" fmla="*/ 102 h 212"/>
                <a:gd name="T46" fmla="*/ 24 w 74"/>
                <a:gd name="T47" fmla="*/ 102 h 212"/>
                <a:gd name="T48" fmla="*/ 24 w 74"/>
                <a:gd name="T49" fmla="*/ 94 h 212"/>
                <a:gd name="T50" fmla="*/ 22 w 74"/>
                <a:gd name="T51" fmla="*/ 88 h 212"/>
                <a:gd name="T52" fmla="*/ 20 w 74"/>
                <a:gd name="T53" fmla="*/ 86 h 212"/>
                <a:gd name="T54" fmla="*/ 16 w 74"/>
                <a:gd name="T55" fmla="*/ 84 h 212"/>
                <a:gd name="T56" fmla="*/ 10 w 74"/>
                <a:gd name="T57" fmla="*/ 82 h 212"/>
                <a:gd name="T58" fmla="*/ 4 w 74"/>
                <a:gd name="T59" fmla="*/ 82 h 212"/>
                <a:gd name="T60" fmla="*/ 4 w 74"/>
                <a:gd name="T61" fmla="*/ 82 h 212"/>
                <a:gd name="T62" fmla="*/ 30 w 74"/>
                <a:gd name="T63" fmla="*/ 72 h 212"/>
                <a:gd name="T64" fmla="*/ 54 w 74"/>
                <a:gd name="T65" fmla="*/ 58 h 212"/>
                <a:gd name="T66" fmla="*/ 54 w 74"/>
                <a:gd name="T67" fmla="*/ 186 h 212"/>
                <a:gd name="T68" fmla="*/ 54 w 74"/>
                <a:gd name="T69" fmla="*/ 186 h 212"/>
                <a:gd name="T70" fmla="*/ 56 w 74"/>
                <a:gd name="T71" fmla="*/ 198 h 212"/>
                <a:gd name="T72" fmla="*/ 60 w 74"/>
                <a:gd name="T73" fmla="*/ 204 h 212"/>
                <a:gd name="T74" fmla="*/ 66 w 74"/>
                <a:gd name="T75" fmla="*/ 208 h 212"/>
                <a:gd name="T76" fmla="*/ 74 w 74"/>
                <a:gd name="T77" fmla="*/ 208 h 212"/>
                <a:gd name="T78" fmla="*/ 74 w 74"/>
                <a:gd name="T79" fmla="*/ 212 h 212"/>
                <a:gd name="T80" fmla="*/ 0 w 74"/>
                <a:gd name="T81" fmla="*/ 212 h 212"/>
                <a:gd name="T82" fmla="*/ 0 w 74"/>
                <a:gd name="T83" fmla="*/ 208 h 212"/>
                <a:gd name="T84" fmla="*/ 0 w 74"/>
                <a:gd name="T85" fmla="*/ 208 h 212"/>
                <a:gd name="T86" fmla="*/ 12 w 74"/>
                <a:gd name="T87" fmla="*/ 208 h 212"/>
                <a:gd name="T88" fmla="*/ 20 w 74"/>
                <a:gd name="T89" fmla="*/ 204 h 212"/>
                <a:gd name="T90" fmla="*/ 22 w 74"/>
                <a:gd name="T91" fmla="*/ 196 h 212"/>
                <a:gd name="T92" fmla="*/ 24 w 74"/>
                <a:gd name="T93" fmla="*/ 186 h 212"/>
                <a:gd name="T94" fmla="*/ 24 w 74"/>
                <a:gd name="T95" fmla="*/ 102 h 21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4"/>
                <a:gd name="T145" fmla="*/ 0 h 212"/>
                <a:gd name="T146" fmla="*/ 74 w 74"/>
                <a:gd name="T147" fmla="*/ 212 h 21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4" h="212">
                  <a:moveTo>
                    <a:pt x="40" y="0"/>
                  </a:moveTo>
                  <a:lnTo>
                    <a:pt x="40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58" y="14"/>
                  </a:lnTo>
                  <a:lnTo>
                    <a:pt x="60" y="22"/>
                  </a:lnTo>
                  <a:lnTo>
                    <a:pt x="58" y="30"/>
                  </a:lnTo>
                  <a:lnTo>
                    <a:pt x="54" y="36"/>
                  </a:lnTo>
                  <a:lnTo>
                    <a:pt x="48" y="40"/>
                  </a:lnTo>
                  <a:lnTo>
                    <a:pt x="40" y="42"/>
                  </a:lnTo>
                  <a:lnTo>
                    <a:pt x="32" y="40"/>
                  </a:lnTo>
                  <a:lnTo>
                    <a:pt x="24" y="36"/>
                  </a:lnTo>
                  <a:lnTo>
                    <a:pt x="20" y="30"/>
                  </a:lnTo>
                  <a:lnTo>
                    <a:pt x="18" y="22"/>
                  </a:lnTo>
                  <a:lnTo>
                    <a:pt x="20" y="14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0" y="0"/>
                  </a:lnTo>
                  <a:close/>
                  <a:moveTo>
                    <a:pt x="24" y="102"/>
                  </a:moveTo>
                  <a:lnTo>
                    <a:pt x="24" y="102"/>
                  </a:lnTo>
                  <a:lnTo>
                    <a:pt x="24" y="94"/>
                  </a:lnTo>
                  <a:lnTo>
                    <a:pt x="22" y="88"/>
                  </a:lnTo>
                  <a:lnTo>
                    <a:pt x="20" y="86"/>
                  </a:lnTo>
                  <a:lnTo>
                    <a:pt x="16" y="84"/>
                  </a:lnTo>
                  <a:lnTo>
                    <a:pt x="10" y="82"/>
                  </a:lnTo>
                  <a:lnTo>
                    <a:pt x="4" y="82"/>
                  </a:lnTo>
                  <a:lnTo>
                    <a:pt x="30" y="72"/>
                  </a:lnTo>
                  <a:lnTo>
                    <a:pt x="54" y="58"/>
                  </a:lnTo>
                  <a:lnTo>
                    <a:pt x="54" y="186"/>
                  </a:lnTo>
                  <a:lnTo>
                    <a:pt x="56" y="198"/>
                  </a:lnTo>
                  <a:lnTo>
                    <a:pt x="60" y="204"/>
                  </a:lnTo>
                  <a:lnTo>
                    <a:pt x="66" y="208"/>
                  </a:lnTo>
                  <a:lnTo>
                    <a:pt x="74" y="208"/>
                  </a:lnTo>
                  <a:lnTo>
                    <a:pt x="74" y="212"/>
                  </a:lnTo>
                  <a:lnTo>
                    <a:pt x="0" y="212"/>
                  </a:lnTo>
                  <a:lnTo>
                    <a:pt x="0" y="208"/>
                  </a:lnTo>
                  <a:lnTo>
                    <a:pt x="12" y="208"/>
                  </a:lnTo>
                  <a:lnTo>
                    <a:pt x="20" y="204"/>
                  </a:lnTo>
                  <a:lnTo>
                    <a:pt x="22" y="196"/>
                  </a:lnTo>
                  <a:lnTo>
                    <a:pt x="24" y="186"/>
                  </a:lnTo>
                  <a:lnTo>
                    <a:pt x="24" y="102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23">
              <a:extLst>
                <a:ext uri="{FF2B5EF4-FFF2-40B4-BE49-F238E27FC236}">
                  <a16:creationId xmlns:a16="http://schemas.microsoft.com/office/drawing/2014/main" id="{A85A6F48-DC4B-B248-A15A-6D100E9B98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6" y="1750"/>
              <a:ext cx="676" cy="546"/>
            </a:xfrm>
            <a:custGeom>
              <a:avLst/>
              <a:gdLst>
                <a:gd name="T0" fmla="*/ 642 w 676"/>
                <a:gd name="T1" fmla="*/ 434 h 546"/>
                <a:gd name="T2" fmla="*/ 580 w 676"/>
                <a:gd name="T3" fmla="*/ 482 h 546"/>
                <a:gd name="T4" fmla="*/ 524 w 676"/>
                <a:gd name="T5" fmla="*/ 492 h 546"/>
                <a:gd name="T6" fmla="*/ 480 w 676"/>
                <a:gd name="T7" fmla="*/ 488 h 546"/>
                <a:gd name="T8" fmla="*/ 460 w 676"/>
                <a:gd name="T9" fmla="*/ 478 h 546"/>
                <a:gd name="T10" fmla="*/ 416 w 676"/>
                <a:gd name="T11" fmla="*/ 438 h 546"/>
                <a:gd name="T12" fmla="*/ 388 w 676"/>
                <a:gd name="T13" fmla="*/ 376 h 546"/>
                <a:gd name="T14" fmla="*/ 460 w 676"/>
                <a:gd name="T15" fmla="*/ 330 h 546"/>
                <a:gd name="T16" fmla="*/ 654 w 676"/>
                <a:gd name="T17" fmla="*/ 294 h 546"/>
                <a:gd name="T18" fmla="*/ 638 w 676"/>
                <a:gd name="T19" fmla="*/ 248 h 546"/>
                <a:gd name="T20" fmla="*/ 612 w 676"/>
                <a:gd name="T21" fmla="*/ 210 h 546"/>
                <a:gd name="T22" fmla="*/ 572 w 676"/>
                <a:gd name="T23" fmla="*/ 182 h 546"/>
                <a:gd name="T24" fmla="*/ 522 w 676"/>
                <a:gd name="T25" fmla="*/ 166 h 546"/>
                <a:gd name="T26" fmla="*/ 480 w 676"/>
                <a:gd name="T27" fmla="*/ 164 h 546"/>
                <a:gd name="T28" fmla="*/ 460 w 676"/>
                <a:gd name="T29" fmla="*/ 166 h 546"/>
                <a:gd name="T30" fmla="*/ 396 w 676"/>
                <a:gd name="T31" fmla="*/ 178 h 546"/>
                <a:gd name="T32" fmla="*/ 342 w 676"/>
                <a:gd name="T33" fmla="*/ 200 h 546"/>
                <a:gd name="T34" fmla="*/ 298 w 676"/>
                <a:gd name="T35" fmla="*/ 236 h 546"/>
                <a:gd name="T36" fmla="*/ 268 w 676"/>
                <a:gd name="T37" fmla="*/ 284 h 546"/>
                <a:gd name="T38" fmla="*/ 256 w 676"/>
                <a:gd name="T39" fmla="*/ 344 h 546"/>
                <a:gd name="T40" fmla="*/ 258 w 676"/>
                <a:gd name="T41" fmla="*/ 392 h 546"/>
                <a:gd name="T42" fmla="*/ 282 w 676"/>
                <a:gd name="T43" fmla="*/ 456 h 546"/>
                <a:gd name="T44" fmla="*/ 248 w 676"/>
                <a:gd name="T45" fmla="*/ 478 h 546"/>
                <a:gd name="T46" fmla="*/ 222 w 676"/>
                <a:gd name="T47" fmla="*/ 480 h 546"/>
                <a:gd name="T48" fmla="*/ 202 w 676"/>
                <a:gd name="T49" fmla="*/ 470 h 546"/>
                <a:gd name="T50" fmla="*/ 186 w 676"/>
                <a:gd name="T51" fmla="*/ 448 h 546"/>
                <a:gd name="T52" fmla="*/ 182 w 676"/>
                <a:gd name="T53" fmla="*/ 412 h 546"/>
                <a:gd name="T54" fmla="*/ 296 w 676"/>
                <a:gd name="T55" fmla="*/ 170 h 546"/>
                <a:gd name="T56" fmla="*/ 166 w 676"/>
                <a:gd name="T57" fmla="*/ 0 h 546"/>
                <a:gd name="T58" fmla="*/ 156 w 676"/>
                <a:gd name="T59" fmla="*/ 36 h 546"/>
                <a:gd name="T60" fmla="*/ 136 w 676"/>
                <a:gd name="T61" fmla="*/ 84 h 546"/>
                <a:gd name="T62" fmla="*/ 106 w 676"/>
                <a:gd name="T63" fmla="*/ 120 h 546"/>
                <a:gd name="T64" fmla="*/ 32 w 676"/>
                <a:gd name="T65" fmla="*/ 170 h 546"/>
                <a:gd name="T66" fmla="*/ 52 w 676"/>
                <a:gd name="T67" fmla="*/ 206 h 546"/>
                <a:gd name="T68" fmla="*/ 54 w 676"/>
                <a:gd name="T69" fmla="*/ 448 h 546"/>
                <a:gd name="T70" fmla="*/ 74 w 676"/>
                <a:gd name="T71" fmla="*/ 496 h 546"/>
                <a:gd name="T72" fmla="*/ 112 w 676"/>
                <a:gd name="T73" fmla="*/ 528 h 546"/>
                <a:gd name="T74" fmla="*/ 152 w 676"/>
                <a:gd name="T75" fmla="*/ 542 h 546"/>
                <a:gd name="T76" fmla="*/ 224 w 676"/>
                <a:gd name="T77" fmla="*/ 536 h 546"/>
                <a:gd name="T78" fmla="*/ 282 w 676"/>
                <a:gd name="T79" fmla="*/ 496 h 546"/>
                <a:gd name="T80" fmla="*/ 314 w 676"/>
                <a:gd name="T81" fmla="*/ 492 h 546"/>
                <a:gd name="T82" fmla="*/ 374 w 676"/>
                <a:gd name="T83" fmla="*/ 528 h 546"/>
                <a:gd name="T84" fmla="*/ 440 w 676"/>
                <a:gd name="T85" fmla="*/ 544 h 546"/>
                <a:gd name="T86" fmla="*/ 474 w 676"/>
                <a:gd name="T87" fmla="*/ 546 h 546"/>
                <a:gd name="T88" fmla="*/ 516 w 676"/>
                <a:gd name="T89" fmla="*/ 544 h 546"/>
                <a:gd name="T90" fmla="*/ 570 w 676"/>
                <a:gd name="T91" fmla="*/ 530 h 546"/>
                <a:gd name="T92" fmla="*/ 612 w 676"/>
                <a:gd name="T93" fmla="*/ 508 h 546"/>
                <a:gd name="T94" fmla="*/ 652 w 676"/>
                <a:gd name="T95" fmla="*/ 466 h 546"/>
                <a:gd name="T96" fmla="*/ 664 w 676"/>
                <a:gd name="T97" fmla="*/ 406 h 546"/>
                <a:gd name="T98" fmla="*/ 466 w 676"/>
                <a:gd name="T99" fmla="*/ 198 h 546"/>
                <a:gd name="T100" fmla="*/ 492 w 676"/>
                <a:gd name="T101" fmla="*/ 206 h 546"/>
                <a:gd name="T102" fmla="*/ 522 w 676"/>
                <a:gd name="T103" fmla="*/ 240 h 546"/>
                <a:gd name="T104" fmla="*/ 532 w 676"/>
                <a:gd name="T105" fmla="*/ 292 h 546"/>
                <a:gd name="T106" fmla="*/ 388 w 676"/>
                <a:gd name="T107" fmla="*/ 292 h 546"/>
                <a:gd name="T108" fmla="*/ 404 w 676"/>
                <a:gd name="T109" fmla="*/ 240 h 546"/>
                <a:gd name="T110" fmla="*/ 434 w 676"/>
                <a:gd name="T111" fmla="*/ 206 h 546"/>
                <a:gd name="T112" fmla="*/ 460 w 676"/>
                <a:gd name="T113" fmla="*/ 198 h 5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76"/>
                <a:gd name="T172" fmla="*/ 0 h 546"/>
                <a:gd name="T173" fmla="*/ 676 w 676"/>
                <a:gd name="T174" fmla="*/ 546 h 5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76" h="546">
                  <a:moveTo>
                    <a:pt x="664" y="406"/>
                  </a:moveTo>
                  <a:lnTo>
                    <a:pt x="664" y="406"/>
                  </a:lnTo>
                  <a:lnTo>
                    <a:pt x="642" y="434"/>
                  </a:lnTo>
                  <a:lnTo>
                    <a:pt x="620" y="456"/>
                  </a:lnTo>
                  <a:lnTo>
                    <a:pt x="600" y="472"/>
                  </a:lnTo>
                  <a:lnTo>
                    <a:pt x="580" y="482"/>
                  </a:lnTo>
                  <a:lnTo>
                    <a:pt x="562" y="488"/>
                  </a:lnTo>
                  <a:lnTo>
                    <a:pt x="542" y="492"/>
                  </a:lnTo>
                  <a:lnTo>
                    <a:pt x="524" y="492"/>
                  </a:lnTo>
                  <a:lnTo>
                    <a:pt x="504" y="492"/>
                  </a:lnTo>
                  <a:lnTo>
                    <a:pt x="480" y="488"/>
                  </a:lnTo>
                  <a:lnTo>
                    <a:pt x="470" y="484"/>
                  </a:lnTo>
                  <a:lnTo>
                    <a:pt x="460" y="478"/>
                  </a:lnTo>
                  <a:lnTo>
                    <a:pt x="444" y="468"/>
                  </a:lnTo>
                  <a:lnTo>
                    <a:pt x="430" y="454"/>
                  </a:lnTo>
                  <a:lnTo>
                    <a:pt x="416" y="438"/>
                  </a:lnTo>
                  <a:lnTo>
                    <a:pt x="404" y="418"/>
                  </a:lnTo>
                  <a:lnTo>
                    <a:pt x="396" y="398"/>
                  </a:lnTo>
                  <a:lnTo>
                    <a:pt x="388" y="376"/>
                  </a:lnTo>
                  <a:lnTo>
                    <a:pt x="384" y="354"/>
                  </a:lnTo>
                  <a:lnTo>
                    <a:pt x="384" y="330"/>
                  </a:lnTo>
                  <a:lnTo>
                    <a:pt x="460" y="330"/>
                  </a:lnTo>
                  <a:lnTo>
                    <a:pt x="660" y="330"/>
                  </a:lnTo>
                  <a:lnTo>
                    <a:pt x="654" y="294"/>
                  </a:lnTo>
                  <a:lnTo>
                    <a:pt x="650" y="278"/>
                  </a:lnTo>
                  <a:lnTo>
                    <a:pt x="644" y="264"/>
                  </a:lnTo>
                  <a:lnTo>
                    <a:pt x="638" y="248"/>
                  </a:lnTo>
                  <a:lnTo>
                    <a:pt x="630" y="234"/>
                  </a:lnTo>
                  <a:lnTo>
                    <a:pt x="622" y="222"/>
                  </a:lnTo>
                  <a:lnTo>
                    <a:pt x="612" y="210"/>
                  </a:lnTo>
                  <a:lnTo>
                    <a:pt x="600" y="200"/>
                  </a:lnTo>
                  <a:lnTo>
                    <a:pt x="586" y="190"/>
                  </a:lnTo>
                  <a:lnTo>
                    <a:pt x="572" y="182"/>
                  </a:lnTo>
                  <a:lnTo>
                    <a:pt x="556" y="176"/>
                  </a:lnTo>
                  <a:lnTo>
                    <a:pt x="540" y="170"/>
                  </a:lnTo>
                  <a:lnTo>
                    <a:pt x="522" y="166"/>
                  </a:lnTo>
                  <a:lnTo>
                    <a:pt x="502" y="164"/>
                  </a:lnTo>
                  <a:lnTo>
                    <a:pt x="480" y="164"/>
                  </a:lnTo>
                  <a:lnTo>
                    <a:pt x="470" y="164"/>
                  </a:lnTo>
                  <a:lnTo>
                    <a:pt x="460" y="166"/>
                  </a:lnTo>
                  <a:lnTo>
                    <a:pt x="438" y="168"/>
                  </a:lnTo>
                  <a:lnTo>
                    <a:pt x="416" y="172"/>
                  </a:lnTo>
                  <a:lnTo>
                    <a:pt x="396" y="178"/>
                  </a:lnTo>
                  <a:lnTo>
                    <a:pt x="376" y="184"/>
                  </a:lnTo>
                  <a:lnTo>
                    <a:pt x="358" y="192"/>
                  </a:lnTo>
                  <a:lnTo>
                    <a:pt x="342" y="200"/>
                  </a:lnTo>
                  <a:lnTo>
                    <a:pt x="326" y="212"/>
                  </a:lnTo>
                  <a:lnTo>
                    <a:pt x="310" y="224"/>
                  </a:lnTo>
                  <a:lnTo>
                    <a:pt x="298" y="236"/>
                  </a:lnTo>
                  <a:lnTo>
                    <a:pt x="286" y="252"/>
                  </a:lnTo>
                  <a:lnTo>
                    <a:pt x="276" y="268"/>
                  </a:lnTo>
                  <a:lnTo>
                    <a:pt x="268" y="284"/>
                  </a:lnTo>
                  <a:lnTo>
                    <a:pt x="262" y="304"/>
                  </a:lnTo>
                  <a:lnTo>
                    <a:pt x="258" y="324"/>
                  </a:lnTo>
                  <a:lnTo>
                    <a:pt x="256" y="344"/>
                  </a:lnTo>
                  <a:lnTo>
                    <a:pt x="254" y="368"/>
                  </a:lnTo>
                  <a:lnTo>
                    <a:pt x="258" y="392"/>
                  </a:lnTo>
                  <a:lnTo>
                    <a:pt x="262" y="416"/>
                  </a:lnTo>
                  <a:lnTo>
                    <a:pt x="272" y="438"/>
                  </a:lnTo>
                  <a:lnTo>
                    <a:pt x="282" y="456"/>
                  </a:lnTo>
                  <a:lnTo>
                    <a:pt x="264" y="470"/>
                  </a:lnTo>
                  <a:lnTo>
                    <a:pt x="248" y="478"/>
                  </a:lnTo>
                  <a:lnTo>
                    <a:pt x="238" y="480"/>
                  </a:lnTo>
                  <a:lnTo>
                    <a:pt x="230" y="480"/>
                  </a:lnTo>
                  <a:lnTo>
                    <a:pt x="222" y="480"/>
                  </a:lnTo>
                  <a:lnTo>
                    <a:pt x="214" y="478"/>
                  </a:lnTo>
                  <a:lnTo>
                    <a:pt x="208" y="474"/>
                  </a:lnTo>
                  <a:lnTo>
                    <a:pt x="202" y="470"/>
                  </a:lnTo>
                  <a:lnTo>
                    <a:pt x="196" y="464"/>
                  </a:lnTo>
                  <a:lnTo>
                    <a:pt x="190" y="456"/>
                  </a:lnTo>
                  <a:lnTo>
                    <a:pt x="186" y="448"/>
                  </a:lnTo>
                  <a:lnTo>
                    <a:pt x="184" y="438"/>
                  </a:lnTo>
                  <a:lnTo>
                    <a:pt x="182" y="426"/>
                  </a:lnTo>
                  <a:lnTo>
                    <a:pt x="182" y="412"/>
                  </a:lnTo>
                  <a:lnTo>
                    <a:pt x="180" y="206"/>
                  </a:lnTo>
                  <a:lnTo>
                    <a:pt x="296" y="206"/>
                  </a:lnTo>
                  <a:lnTo>
                    <a:pt x="296" y="170"/>
                  </a:lnTo>
                  <a:lnTo>
                    <a:pt x="180" y="170"/>
                  </a:lnTo>
                  <a:lnTo>
                    <a:pt x="180" y="6"/>
                  </a:lnTo>
                  <a:lnTo>
                    <a:pt x="166" y="0"/>
                  </a:lnTo>
                  <a:lnTo>
                    <a:pt x="162" y="18"/>
                  </a:lnTo>
                  <a:lnTo>
                    <a:pt x="156" y="36"/>
                  </a:lnTo>
                  <a:lnTo>
                    <a:pt x="150" y="54"/>
                  </a:lnTo>
                  <a:lnTo>
                    <a:pt x="144" y="68"/>
                  </a:lnTo>
                  <a:lnTo>
                    <a:pt x="136" y="84"/>
                  </a:lnTo>
                  <a:lnTo>
                    <a:pt x="126" y="96"/>
                  </a:lnTo>
                  <a:lnTo>
                    <a:pt x="118" y="110"/>
                  </a:lnTo>
                  <a:lnTo>
                    <a:pt x="106" y="120"/>
                  </a:lnTo>
                  <a:lnTo>
                    <a:pt x="84" y="140"/>
                  </a:lnTo>
                  <a:lnTo>
                    <a:pt x="58" y="156"/>
                  </a:lnTo>
                  <a:lnTo>
                    <a:pt x="32" y="170"/>
                  </a:lnTo>
                  <a:lnTo>
                    <a:pt x="2" y="178"/>
                  </a:lnTo>
                  <a:lnTo>
                    <a:pt x="0" y="206"/>
                  </a:lnTo>
                  <a:lnTo>
                    <a:pt x="52" y="206"/>
                  </a:lnTo>
                  <a:lnTo>
                    <a:pt x="52" y="426"/>
                  </a:lnTo>
                  <a:lnTo>
                    <a:pt x="54" y="448"/>
                  </a:lnTo>
                  <a:lnTo>
                    <a:pt x="58" y="466"/>
                  </a:lnTo>
                  <a:lnTo>
                    <a:pt x="66" y="482"/>
                  </a:lnTo>
                  <a:lnTo>
                    <a:pt x="74" y="496"/>
                  </a:lnTo>
                  <a:lnTo>
                    <a:pt x="86" y="508"/>
                  </a:lnTo>
                  <a:lnTo>
                    <a:pt x="98" y="518"/>
                  </a:lnTo>
                  <a:lnTo>
                    <a:pt x="112" y="528"/>
                  </a:lnTo>
                  <a:lnTo>
                    <a:pt x="126" y="534"/>
                  </a:lnTo>
                  <a:lnTo>
                    <a:pt x="152" y="542"/>
                  </a:lnTo>
                  <a:lnTo>
                    <a:pt x="176" y="544"/>
                  </a:lnTo>
                  <a:lnTo>
                    <a:pt x="200" y="542"/>
                  </a:lnTo>
                  <a:lnTo>
                    <a:pt x="224" y="536"/>
                  </a:lnTo>
                  <a:lnTo>
                    <a:pt x="244" y="526"/>
                  </a:lnTo>
                  <a:lnTo>
                    <a:pt x="264" y="514"/>
                  </a:lnTo>
                  <a:lnTo>
                    <a:pt x="282" y="496"/>
                  </a:lnTo>
                  <a:lnTo>
                    <a:pt x="298" y="476"/>
                  </a:lnTo>
                  <a:lnTo>
                    <a:pt x="314" y="492"/>
                  </a:lnTo>
                  <a:lnTo>
                    <a:pt x="334" y="506"/>
                  </a:lnTo>
                  <a:lnTo>
                    <a:pt x="354" y="518"/>
                  </a:lnTo>
                  <a:lnTo>
                    <a:pt x="374" y="528"/>
                  </a:lnTo>
                  <a:lnTo>
                    <a:pt x="396" y="534"/>
                  </a:lnTo>
                  <a:lnTo>
                    <a:pt x="418" y="540"/>
                  </a:lnTo>
                  <a:lnTo>
                    <a:pt x="440" y="544"/>
                  </a:lnTo>
                  <a:lnTo>
                    <a:pt x="460" y="546"/>
                  </a:lnTo>
                  <a:lnTo>
                    <a:pt x="474" y="546"/>
                  </a:lnTo>
                  <a:lnTo>
                    <a:pt x="496" y="546"/>
                  </a:lnTo>
                  <a:lnTo>
                    <a:pt x="516" y="544"/>
                  </a:lnTo>
                  <a:lnTo>
                    <a:pt x="534" y="540"/>
                  </a:lnTo>
                  <a:lnTo>
                    <a:pt x="552" y="536"/>
                  </a:lnTo>
                  <a:lnTo>
                    <a:pt x="570" y="530"/>
                  </a:lnTo>
                  <a:lnTo>
                    <a:pt x="584" y="524"/>
                  </a:lnTo>
                  <a:lnTo>
                    <a:pt x="598" y="516"/>
                  </a:lnTo>
                  <a:lnTo>
                    <a:pt x="612" y="508"/>
                  </a:lnTo>
                  <a:lnTo>
                    <a:pt x="624" y="498"/>
                  </a:lnTo>
                  <a:lnTo>
                    <a:pt x="634" y="488"/>
                  </a:lnTo>
                  <a:lnTo>
                    <a:pt x="652" y="466"/>
                  </a:lnTo>
                  <a:lnTo>
                    <a:pt x="666" y="444"/>
                  </a:lnTo>
                  <a:lnTo>
                    <a:pt x="676" y="418"/>
                  </a:lnTo>
                  <a:lnTo>
                    <a:pt x="664" y="406"/>
                  </a:lnTo>
                  <a:close/>
                  <a:moveTo>
                    <a:pt x="460" y="198"/>
                  </a:moveTo>
                  <a:lnTo>
                    <a:pt x="460" y="198"/>
                  </a:lnTo>
                  <a:lnTo>
                    <a:pt x="466" y="198"/>
                  </a:lnTo>
                  <a:lnTo>
                    <a:pt x="478" y="200"/>
                  </a:lnTo>
                  <a:lnTo>
                    <a:pt x="492" y="206"/>
                  </a:lnTo>
                  <a:lnTo>
                    <a:pt x="504" y="214"/>
                  </a:lnTo>
                  <a:lnTo>
                    <a:pt x="514" y="226"/>
                  </a:lnTo>
                  <a:lnTo>
                    <a:pt x="522" y="240"/>
                  </a:lnTo>
                  <a:lnTo>
                    <a:pt x="528" y="256"/>
                  </a:lnTo>
                  <a:lnTo>
                    <a:pt x="532" y="272"/>
                  </a:lnTo>
                  <a:lnTo>
                    <a:pt x="532" y="292"/>
                  </a:lnTo>
                  <a:lnTo>
                    <a:pt x="460" y="292"/>
                  </a:lnTo>
                  <a:lnTo>
                    <a:pt x="388" y="292"/>
                  </a:lnTo>
                  <a:lnTo>
                    <a:pt x="390" y="272"/>
                  </a:lnTo>
                  <a:lnTo>
                    <a:pt x="396" y="254"/>
                  </a:lnTo>
                  <a:lnTo>
                    <a:pt x="404" y="240"/>
                  </a:lnTo>
                  <a:lnTo>
                    <a:pt x="412" y="226"/>
                  </a:lnTo>
                  <a:lnTo>
                    <a:pt x="424" y="216"/>
                  </a:lnTo>
                  <a:lnTo>
                    <a:pt x="434" y="206"/>
                  </a:lnTo>
                  <a:lnTo>
                    <a:pt x="448" y="202"/>
                  </a:lnTo>
                  <a:lnTo>
                    <a:pt x="460" y="198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24">
              <a:extLst>
                <a:ext uri="{FF2B5EF4-FFF2-40B4-BE49-F238E27FC236}">
                  <a16:creationId xmlns:a16="http://schemas.microsoft.com/office/drawing/2014/main" id="{1F03779C-DF6E-6349-A704-7D470151FB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2" y="1254"/>
              <a:ext cx="958" cy="522"/>
            </a:xfrm>
            <a:custGeom>
              <a:avLst/>
              <a:gdLst>
                <a:gd name="T0" fmla="*/ 666 w 958"/>
                <a:gd name="T1" fmla="*/ 108 h 522"/>
                <a:gd name="T2" fmla="*/ 578 w 958"/>
                <a:gd name="T3" fmla="*/ 140 h 522"/>
                <a:gd name="T4" fmla="*/ 514 w 958"/>
                <a:gd name="T5" fmla="*/ 196 h 522"/>
                <a:gd name="T6" fmla="*/ 476 w 958"/>
                <a:gd name="T7" fmla="*/ 270 h 522"/>
                <a:gd name="T8" fmla="*/ 472 w 958"/>
                <a:gd name="T9" fmla="*/ 332 h 522"/>
                <a:gd name="T10" fmla="*/ 488 w 958"/>
                <a:gd name="T11" fmla="*/ 386 h 522"/>
                <a:gd name="T12" fmla="*/ 396 w 958"/>
                <a:gd name="T13" fmla="*/ 448 h 522"/>
                <a:gd name="T14" fmla="*/ 314 w 958"/>
                <a:gd name="T15" fmla="*/ 464 h 522"/>
                <a:gd name="T16" fmla="*/ 256 w 958"/>
                <a:gd name="T17" fmla="*/ 450 h 522"/>
                <a:gd name="T18" fmla="*/ 198 w 958"/>
                <a:gd name="T19" fmla="*/ 406 h 522"/>
                <a:gd name="T20" fmla="*/ 162 w 958"/>
                <a:gd name="T21" fmla="*/ 340 h 522"/>
                <a:gd name="T22" fmla="*/ 146 w 958"/>
                <a:gd name="T23" fmla="*/ 264 h 522"/>
                <a:gd name="T24" fmla="*/ 152 w 958"/>
                <a:gd name="T25" fmla="*/ 186 h 522"/>
                <a:gd name="T26" fmla="*/ 178 w 958"/>
                <a:gd name="T27" fmla="*/ 114 h 522"/>
                <a:gd name="T28" fmla="*/ 228 w 958"/>
                <a:gd name="T29" fmla="*/ 62 h 522"/>
                <a:gd name="T30" fmla="*/ 300 w 958"/>
                <a:gd name="T31" fmla="*/ 36 h 522"/>
                <a:gd name="T32" fmla="*/ 366 w 958"/>
                <a:gd name="T33" fmla="*/ 42 h 522"/>
                <a:gd name="T34" fmla="*/ 428 w 958"/>
                <a:gd name="T35" fmla="*/ 74 h 522"/>
                <a:gd name="T36" fmla="*/ 462 w 958"/>
                <a:gd name="T37" fmla="*/ 122 h 522"/>
                <a:gd name="T38" fmla="*/ 502 w 958"/>
                <a:gd name="T39" fmla="*/ 186 h 522"/>
                <a:gd name="T40" fmla="*/ 480 w 958"/>
                <a:gd name="T41" fmla="*/ 14 h 522"/>
                <a:gd name="T42" fmla="*/ 454 w 958"/>
                <a:gd name="T43" fmla="*/ 30 h 522"/>
                <a:gd name="T44" fmla="*/ 342 w 958"/>
                <a:gd name="T45" fmla="*/ 4 h 522"/>
                <a:gd name="T46" fmla="*/ 252 w 958"/>
                <a:gd name="T47" fmla="*/ 4 h 522"/>
                <a:gd name="T48" fmla="*/ 160 w 958"/>
                <a:gd name="T49" fmla="*/ 28 h 522"/>
                <a:gd name="T50" fmla="*/ 70 w 958"/>
                <a:gd name="T51" fmla="*/ 88 h 522"/>
                <a:gd name="T52" fmla="*/ 10 w 958"/>
                <a:gd name="T53" fmla="*/ 188 h 522"/>
                <a:gd name="T54" fmla="*/ 2 w 958"/>
                <a:gd name="T55" fmla="*/ 296 h 522"/>
                <a:gd name="T56" fmla="*/ 42 w 958"/>
                <a:gd name="T57" fmla="*/ 410 h 522"/>
                <a:gd name="T58" fmla="*/ 120 w 958"/>
                <a:gd name="T59" fmla="*/ 482 h 522"/>
                <a:gd name="T60" fmla="*/ 216 w 958"/>
                <a:gd name="T61" fmla="*/ 516 h 522"/>
                <a:gd name="T62" fmla="*/ 282 w 958"/>
                <a:gd name="T63" fmla="*/ 522 h 522"/>
                <a:gd name="T64" fmla="*/ 384 w 958"/>
                <a:gd name="T65" fmla="*/ 500 h 522"/>
                <a:gd name="T66" fmla="*/ 484 w 958"/>
                <a:gd name="T67" fmla="*/ 432 h 522"/>
                <a:gd name="T68" fmla="*/ 540 w 958"/>
                <a:gd name="T69" fmla="*/ 456 h 522"/>
                <a:gd name="T70" fmla="*/ 648 w 958"/>
                <a:gd name="T71" fmla="*/ 510 h 522"/>
                <a:gd name="T72" fmla="*/ 740 w 958"/>
                <a:gd name="T73" fmla="*/ 518 h 522"/>
                <a:gd name="T74" fmla="*/ 830 w 958"/>
                <a:gd name="T75" fmla="*/ 494 h 522"/>
                <a:gd name="T76" fmla="*/ 902 w 958"/>
                <a:gd name="T77" fmla="*/ 444 h 522"/>
                <a:gd name="T78" fmla="*/ 948 w 958"/>
                <a:gd name="T79" fmla="*/ 374 h 522"/>
                <a:gd name="T80" fmla="*/ 958 w 958"/>
                <a:gd name="T81" fmla="*/ 312 h 522"/>
                <a:gd name="T82" fmla="*/ 940 w 958"/>
                <a:gd name="T83" fmla="*/ 230 h 522"/>
                <a:gd name="T84" fmla="*/ 888 w 958"/>
                <a:gd name="T85" fmla="*/ 164 h 522"/>
                <a:gd name="T86" fmla="*/ 810 w 958"/>
                <a:gd name="T87" fmla="*/ 120 h 522"/>
                <a:gd name="T88" fmla="*/ 714 w 958"/>
                <a:gd name="T89" fmla="*/ 104 h 522"/>
                <a:gd name="T90" fmla="*/ 702 w 958"/>
                <a:gd name="T91" fmla="*/ 480 h 522"/>
                <a:gd name="T92" fmla="*/ 656 w 958"/>
                <a:gd name="T93" fmla="*/ 460 h 522"/>
                <a:gd name="T94" fmla="*/ 620 w 958"/>
                <a:gd name="T95" fmla="*/ 418 h 522"/>
                <a:gd name="T96" fmla="*/ 598 w 958"/>
                <a:gd name="T97" fmla="*/ 360 h 522"/>
                <a:gd name="T98" fmla="*/ 592 w 958"/>
                <a:gd name="T99" fmla="*/ 310 h 522"/>
                <a:gd name="T100" fmla="*/ 602 w 958"/>
                <a:gd name="T101" fmla="*/ 242 h 522"/>
                <a:gd name="T102" fmla="*/ 628 w 958"/>
                <a:gd name="T103" fmla="*/ 188 h 522"/>
                <a:gd name="T104" fmla="*/ 666 w 958"/>
                <a:gd name="T105" fmla="*/ 150 h 522"/>
                <a:gd name="T106" fmla="*/ 714 w 958"/>
                <a:gd name="T107" fmla="*/ 138 h 522"/>
                <a:gd name="T108" fmla="*/ 750 w 958"/>
                <a:gd name="T109" fmla="*/ 146 h 522"/>
                <a:gd name="T110" fmla="*/ 790 w 958"/>
                <a:gd name="T111" fmla="*/ 176 h 522"/>
                <a:gd name="T112" fmla="*/ 818 w 958"/>
                <a:gd name="T113" fmla="*/ 228 h 522"/>
                <a:gd name="T114" fmla="*/ 832 w 958"/>
                <a:gd name="T115" fmla="*/ 292 h 522"/>
                <a:gd name="T116" fmla="*/ 830 w 958"/>
                <a:gd name="T117" fmla="*/ 344 h 522"/>
                <a:gd name="T118" fmla="*/ 806 w 958"/>
                <a:gd name="T119" fmla="*/ 418 h 522"/>
                <a:gd name="T120" fmla="*/ 770 w 958"/>
                <a:gd name="T121" fmla="*/ 460 h 522"/>
                <a:gd name="T122" fmla="*/ 726 w 958"/>
                <a:gd name="T123" fmla="*/ 480 h 5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58"/>
                <a:gd name="T187" fmla="*/ 0 h 522"/>
                <a:gd name="T188" fmla="*/ 958 w 958"/>
                <a:gd name="T189" fmla="*/ 522 h 5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58" h="522">
                  <a:moveTo>
                    <a:pt x="714" y="104"/>
                  </a:moveTo>
                  <a:lnTo>
                    <a:pt x="714" y="104"/>
                  </a:lnTo>
                  <a:lnTo>
                    <a:pt x="690" y="104"/>
                  </a:lnTo>
                  <a:lnTo>
                    <a:pt x="666" y="108"/>
                  </a:lnTo>
                  <a:lnTo>
                    <a:pt x="642" y="112"/>
                  </a:lnTo>
                  <a:lnTo>
                    <a:pt x="620" y="120"/>
                  </a:lnTo>
                  <a:lnTo>
                    <a:pt x="598" y="128"/>
                  </a:lnTo>
                  <a:lnTo>
                    <a:pt x="578" y="140"/>
                  </a:lnTo>
                  <a:lnTo>
                    <a:pt x="560" y="152"/>
                  </a:lnTo>
                  <a:lnTo>
                    <a:pt x="542" y="164"/>
                  </a:lnTo>
                  <a:lnTo>
                    <a:pt x="528" y="180"/>
                  </a:lnTo>
                  <a:lnTo>
                    <a:pt x="514" y="196"/>
                  </a:lnTo>
                  <a:lnTo>
                    <a:pt x="500" y="212"/>
                  </a:lnTo>
                  <a:lnTo>
                    <a:pt x="490" y="230"/>
                  </a:lnTo>
                  <a:lnTo>
                    <a:pt x="482" y="250"/>
                  </a:lnTo>
                  <a:lnTo>
                    <a:pt x="476" y="270"/>
                  </a:lnTo>
                  <a:lnTo>
                    <a:pt x="472" y="290"/>
                  </a:lnTo>
                  <a:lnTo>
                    <a:pt x="472" y="312"/>
                  </a:lnTo>
                  <a:lnTo>
                    <a:pt x="472" y="332"/>
                  </a:lnTo>
                  <a:lnTo>
                    <a:pt x="476" y="350"/>
                  </a:lnTo>
                  <a:lnTo>
                    <a:pt x="480" y="368"/>
                  </a:lnTo>
                  <a:lnTo>
                    <a:pt x="488" y="386"/>
                  </a:lnTo>
                  <a:lnTo>
                    <a:pt x="466" y="406"/>
                  </a:lnTo>
                  <a:lnTo>
                    <a:pt x="442" y="424"/>
                  </a:lnTo>
                  <a:lnTo>
                    <a:pt x="420" y="436"/>
                  </a:lnTo>
                  <a:lnTo>
                    <a:pt x="396" y="448"/>
                  </a:lnTo>
                  <a:lnTo>
                    <a:pt x="374" y="456"/>
                  </a:lnTo>
                  <a:lnTo>
                    <a:pt x="352" y="460"/>
                  </a:lnTo>
                  <a:lnTo>
                    <a:pt x="332" y="464"/>
                  </a:lnTo>
                  <a:lnTo>
                    <a:pt x="314" y="464"/>
                  </a:lnTo>
                  <a:lnTo>
                    <a:pt x="294" y="460"/>
                  </a:lnTo>
                  <a:lnTo>
                    <a:pt x="274" y="456"/>
                  </a:lnTo>
                  <a:lnTo>
                    <a:pt x="256" y="450"/>
                  </a:lnTo>
                  <a:lnTo>
                    <a:pt x="240" y="440"/>
                  </a:lnTo>
                  <a:lnTo>
                    <a:pt x="224" y="430"/>
                  </a:lnTo>
                  <a:lnTo>
                    <a:pt x="210" y="418"/>
                  </a:lnTo>
                  <a:lnTo>
                    <a:pt x="198" y="406"/>
                  </a:lnTo>
                  <a:lnTo>
                    <a:pt x="186" y="390"/>
                  </a:lnTo>
                  <a:lnTo>
                    <a:pt x="176" y="374"/>
                  </a:lnTo>
                  <a:lnTo>
                    <a:pt x="168" y="358"/>
                  </a:lnTo>
                  <a:lnTo>
                    <a:pt x="162" y="340"/>
                  </a:lnTo>
                  <a:lnTo>
                    <a:pt x="156" y="322"/>
                  </a:lnTo>
                  <a:lnTo>
                    <a:pt x="150" y="302"/>
                  </a:lnTo>
                  <a:lnTo>
                    <a:pt x="148" y="284"/>
                  </a:lnTo>
                  <a:lnTo>
                    <a:pt x="146" y="264"/>
                  </a:lnTo>
                  <a:lnTo>
                    <a:pt x="144" y="244"/>
                  </a:lnTo>
                  <a:lnTo>
                    <a:pt x="146" y="224"/>
                  </a:lnTo>
                  <a:lnTo>
                    <a:pt x="148" y="204"/>
                  </a:lnTo>
                  <a:lnTo>
                    <a:pt x="152" y="186"/>
                  </a:lnTo>
                  <a:lnTo>
                    <a:pt x="156" y="166"/>
                  </a:lnTo>
                  <a:lnTo>
                    <a:pt x="162" y="148"/>
                  </a:lnTo>
                  <a:lnTo>
                    <a:pt x="170" y="132"/>
                  </a:lnTo>
                  <a:lnTo>
                    <a:pt x="178" y="114"/>
                  </a:lnTo>
                  <a:lnTo>
                    <a:pt x="190" y="100"/>
                  </a:lnTo>
                  <a:lnTo>
                    <a:pt x="200" y="86"/>
                  </a:lnTo>
                  <a:lnTo>
                    <a:pt x="214" y="74"/>
                  </a:lnTo>
                  <a:lnTo>
                    <a:pt x="228" y="62"/>
                  </a:lnTo>
                  <a:lnTo>
                    <a:pt x="244" y="54"/>
                  </a:lnTo>
                  <a:lnTo>
                    <a:pt x="260" y="46"/>
                  </a:lnTo>
                  <a:lnTo>
                    <a:pt x="280" y="40"/>
                  </a:lnTo>
                  <a:lnTo>
                    <a:pt x="300" y="36"/>
                  </a:lnTo>
                  <a:lnTo>
                    <a:pt x="320" y="36"/>
                  </a:lnTo>
                  <a:lnTo>
                    <a:pt x="344" y="38"/>
                  </a:lnTo>
                  <a:lnTo>
                    <a:pt x="366" y="42"/>
                  </a:lnTo>
                  <a:lnTo>
                    <a:pt x="384" y="46"/>
                  </a:lnTo>
                  <a:lnTo>
                    <a:pt x="402" y="54"/>
                  </a:lnTo>
                  <a:lnTo>
                    <a:pt x="416" y="64"/>
                  </a:lnTo>
                  <a:lnTo>
                    <a:pt x="428" y="74"/>
                  </a:lnTo>
                  <a:lnTo>
                    <a:pt x="438" y="84"/>
                  </a:lnTo>
                  <a:lnTo>
                    <a:pt x="448" y="96"/>
                  </a:lnTo>
                  <a:lnTo>
                    <a:pt x="456" y="108"/>
                  </a:lnTo>
                  <a:lnTo>
                    <a:pt x="462" y="122"/>
                  </a:lnTo>
                  <a:lnTo>
                    <a:pt x="470" y="148"/>
                  </a:lnTo>
                  <a:lnTo>
                    <a:pt x="478" y="172"/>
                  </a:lnTo>
                  <a:lnTo>
                    <a:pt x="482" y="192"/>
                  </a:lnTo>
                  <a:lnTo>
                    <a:pt x="502" y="186"/>
                  </a:lnTo>
                  <a:lnTo>
                    <a:pt x="500" y="6"/>
                  </a:lnTo>
                  <a:lnTo>
                    <a:pt x="484" y="6"/>
                  </a:lnTo>
                  <a:lnTo>
                    <a:pt x="480" y="14"/>
                  </a:lnTo>
                  <a:lnTo>
                    <a:pt x="474" y="22"/>
                  </a:lnTo>
                  <a:lnTo>
                    <a:pt x="466" y="28"/>
                  </a:lnTo>
                  <a:lnTo>
                    <a:pt x="454" y="30"/>
                  </a:lnTo>
                  <a:lnTo>
                    <a:pt x="434" y="24"/>
                  </a:lnTo>
                  <a:lnTo>
                    <a:pt x="392" y="12"/>
                  </a:lnTo>
                  <a:lnTo>
                    <a:pt x="368" y="8"/>
                  </a:lnTo>
                  <a:lnTo>
                    <a:pt x="342" y="4"/>
                  </a:lnTo>
                  <a:lnTo>
                    <a:pt x="314" y="0"/>
                  </a:lnTo>
                  <a:lnTo>
                    <a:pt x="288" y="0"/>
                  </a:lnTo>
                  <a:lnTo>
                    <a:pt x="252" y="4"/>
                  </a:lnTo>
                  <a:lnTo>
                    <a:pt x="230" y="8"/>
                  </a:lnTo>
                  <a:lnTo>
                    <a:pt x="206" y="12"/>
                  </a:lnTo>
                  <a:lnTo>
                    <a:pt x="184" y="20"/>
                  </a:lnTo>
                  <a:lnTo>
                    <a:pt x="160" y="28"/>
                  </a:lnTo>
                  <a:lnTo>
                    <a:pt x="136" y="40"/>
                  </a:lnTo>
                  <a:lnTo>
                    <a:pt x="112" y="54"/>
                  </a:lnTo>
                  <a:lnTo>
                    <a:pt x="90" y="68"/>
                  </a:lnTo>
                  <a:lnTo>
                    <a:pt x="70" y="88"/>
                  </a:lnTo>
                  <a:lnTo>
                    <a:pt x="52" y="108"/>
                  </a:lnTo>
                  <a:lnTo>
                    <a:pt x="34" y="132"/>
                  </a:lnTo>
                  <a:lnTo>
                    <a:pt x="20" y="158"/>
                  </a:lnTo>
                  <a:lnTo>
                    <a:pt x="10" y="188"/>
                  </a:lnTo>
                  <a:lnTo>
                    <a:pt x="2" y="222"/>
                  </a:lnTo>
                  <a:lnTo>
                    <a:pt x="0" y="258"/>
                  </a:lnTo>
                  <a:lnTo>
                    <a:pt x="2" y="296"/>
                  </a:lnTo>
                  <a:lnTo>
                    <a:pt x="6" y="328"/>
                  </a:lnTo>
                  <a:lnTo>
                    <a:pt x="16" y="360"/>
                  </a:lnTo>
                  <a:lnTo>
                    <a:pt x="28" y="386"/>
                  </a:lnTo>
                  <a:lnTo>
                    <a:pt x="42" y="410"/>
                  </a:lnTo>
                  <a:lnTo>
                    <a:pt x="58" y="432"/>
                  </a:lnTo>
                  <a:lnTo>
                    <a:pt x="78" y="452"/>
                  </a:lnTo>
                  <a:lnTo>
                    <a:pt x="98" y="468"/>
                  </a:lnTo>
                  <a:lnTo>
                    <a:pt x="120" y="482"/>
                  </a:lnTo>
                  <a:lnTo>
                    <a:pt x="144" y="492"/>
                  </a:lnTo>
                  <a:lnTo>
                    <a:pt x="168" y="502"/>
                  </a:lnTo>
                  <a:lnTo>
                    <a:pt x="192" y="510"/>
                  </a:lnTo>
                  <a:lnTo>
                    <a:pt x="216" y="516"/>
                  </a:lnTo>
                  <a:lnTo>
                    <a:pt x="238" y="518"/>
                  </a:lnTo>
                  <a:lnTo>
                    <a:pt x="262" y="520"/>
                  </a:lnTo>
                  <a:lnTo>
                    <a:pt x="282" y="522"/>
                  </a:lnTo>
                  <a:lnTo>
                    <a:pt x="302" y="520"/>
                  </a:lnTo>
                  <a:lnTo>
                    <a:pt x="320" y="518"/>
                  </a:lnTo>
                  <a:lnTo>
                    <a:pt x="354" y="510"/>
                  </a:lnTo>
                  <a:lnTo>
                    <a:pt x="384" y="500"/>
                  </a:lnTo>
                  <a:lnTo>
                    <a:pt x="414" y="484"/>
                  </a:lnTo>
                  <a:lnTo>
                    <a:pt x="438" y="468"/>
                  </a:lnTo>
                  <a:lnTo>
                    <a:pt x="462" y="450"/>
                  </a:lnTo>
                  <a:lnTo>
                    <a:pt x="484" y="432"/>
                  </a:lnTo>
                  <a:lnTo>
                    <a:pt x="502" y="412"/>
                  </a:lnTo>
                  <a:lnTo>
                    <a:pt x="520" y="436"/>
                  </a:lnTo>
                  <a:lnTo>
                    <a:pt x="540" y="456"/>
                  </a:lnTo>
                  <a:lnTo>
                    <a:pt x="564" y="474"/>
                  </a:lnTo>
                  <a:lnTo>
                    <a:pt x="590" y="488"/>
                  </a:lnTo>
                  <a:lnTo>
                    <a:pt x="618" y="502"/>
                  </a:lnTo>
                  <a:lnTo>
                    <a:pt x="648" y="510"/>
                  </a:lnTo>
                  <a:lnTo>
                    <a:pt x="680" y="516"/>
                  </a:lnTo>
                  <a:lnTo>
                    <a:pt x="714" y="520"/>
                  </a:lnTo>
                  <a:lnTo>
                    <a:pt x="740" y="518"/>
                  </a:lnTo>
                  <a:lnTo>
                    <a:pt x="764" y="514"/>
                  </a:lnTo>
                  <a:lnTo>
                    <a:pt x="786" y="510"/>
                  </a:lnTo>
                  <a:lnTo>
                    <a:pt x="810" y="502"/>
                  </a:lnTo>
                  <a:lnTo>
                    <a:pt x="830" y="494"/>
                  </a:lnTo>
                  <a:lnTo>
                    <a:pt x="850" y="484"/>
                  </a:lnTo>
                  <a:lnTo>
                    <a:pt x="870" y="472"/>
                  </a:lnTo>
                  <a:lnTo>
                    <a:pt x="888" y="458"/>
                  </a:lnTo>
                  <a:lnTo>
                    <a:pt x="902" y="444"/>
                  </a:lnTo>
                  <a:lnTo>
                    <a:pt x="916" y="428"/>
                  </a:lnTo>
                  <a:lnTo>
                    <a:pt x="930" y="410"/>
                  </a:lnTo>
                  <a:lnTo>
                    <a:pt x="940" y="392"/>
                  </a:lnTo>
                  <a:lnTo>
                    <a:pt x="948" y="374"/>
                  </a:lnTo>
                  <a:lnTo>
                    <a:pt x="954" y="354"/>
                  </a:lnTo>
                  <a:lnTo>
                    <a:pt x="958" y="334"/>
                  </a:lnTo>
                  <a:lnTo>
                    <a:pt x="958" y="312"/>
                  </a:lnTo>
                  <a:lnTo>
                    <a:pt x="958" y="290"/>
                  </a:lnTo>
                  <a:lnTo>
                    <a:pt x="954" y="270"/>
                  </a:lnTo>
                  <a:lnTo>
                    <a:pt x="948" y="250"/>
                  </a:lnTo>
                  <a:lnTo>
                    <a:pt x="940" y="230"/>
                  </a:lnTo>
                  <a:lnTo>
                    <a:pt x="930" y="212"/>
                  </a:lnTo>
                  <a:lnTo>
                    <a:pt x="916" y="196"/>
                  </a:lnTo>
                  <a:lnTo>
                    <a:pt x="902" y="180"/>
                  </a:lnTo>
                  <a:lnTo>
                    <a:pt x="888" y="164"/>
                  </a:lnTo>
                  <a:lnTo>
                    <a:pt x="870" y="152"/>
                  </a:lnTo>
                  <a:lnTo>
                    <a:pt x="850" y="140"/>
                  </a:lnTo>
                  <a:lnTo>
                    <a:pt x="830" y="128"/>
                  </a:lnTo>
                  <a:lnTo>
                    <a:pt x="810" y="120"/>
                  </a:lnTo>
                  <a:lnTo>
                    <a:pt x="786" y="112"/>
                  </a:lnTo>
                  <a:lnTo>
                    <a:pt x="764" y="108"/>
                  </a:lnTo>
                  <a:lnTo>
                    <a:pt x="740" y="104"/>
                  </a:lnTo>
                  <a:lnTo>
                    <a:pt x="714" y="104"/>
                  </a:lnTo>
                  <a:close/>
                  <a:moveTo>
                    <a:pt x="714" y="482"/>
                  </a:moveTo>
                  <a:lnTo>
                    <a:pt x="714" y="482"/>
                  </a:lnTo>
                  <a:lnTo>
                    <a:pt x="702" y="480"/>
                  </a:lnTo>
                  <a:lnTo>
                    <a:pt x="690" y="478"/>
                  </a:lnTo>
                  <a:lnTo>
                    <a:pt x="678" y="474"/>
                  </a:lnTo>
                  <a:lnTo>
                    <a:pt x="666" y="468"/>
                  </a:lnTo>
                  <a:lnTo>
                    <a:pt x="656" y="460"/>
                  </a:lnTo>
                  <a:lnTo>
                    <a:pt x="646" y="452"/>
                  </a:lnTo>
                  <a:lnTo>
                    <a:pt x="636" y="442"/>
                  </a:lnTo>
                  <a:lnTo>
                    <a:pt x="628" y="430"/>
                  </a:lnTo>
                  <a:lnTo>
                    <a:pt x="620" y="418"/>
                  </a:lnTo>
                  <a:lnTo>
                    <a:pt x="614" y="406"/>
                  </a:lnTo>
                  <a:lnTo>
                    <a:pt x="608" y="392"/>
                  </a:lnTo>
                  <a:lnTo>
                    <a:pt x="602" y="376"/>
                  </a:lnTo>
                  <a:lnTo>
                    <a:pt x="598" y="360"/>
                  </a:lnTo>
                  <a:lnTo>
                    <a:pt x="596" y="344"/>
                  </a:lnTo>
                  <a:lnTo>
                    <a:pt x="594" y="328"/>
                  </a:lnTo>
                  <a:lnTo>
                    <a:pt x="592" y="310"/>
                  </a:lnTo>
                  <a:lnTo>
                    <a:pt x="594" y="292"/>
                  </a:lnTo>
                  <a:lnTo>
                    <a:pt x="596" y="276"/>
                  </a:lnTo>
                  <a:lnTo>
                    <a:pt x="598" y="258"/>
                  </a:lnTo>
                  <a:lnTo>
                    <a:pt x="602" y="242"/>
                  </a:lnTo>
                  <a:lnTo>
                    <a:pt x="608" y="228"/>
                  </a:lnTo>
                  <a:lnTo>
                    <a:pt x="614" y="214"/>
                  </a:lnTo>
                  <a:lnTo>
                    <a:pt x="620" y="200"/>
                  </a:lnTo>
                  <a:lnTo>
                    <a:pt x="628" y="188"/>
                  </a:lnTo>
                  <a:lnTo>
                    <a:pt x="636" y="176"/>
                  </a:lnTo>
                  <a:lnTo>
                    <a:pt x="646" y="166"/>
                  </a:lnTo>
                  <a:lnTo>
                    <a:pt x="656" y="158"/>
                  </a:lnTo>
                  <a:lnTo>
                    <a:pt x="666" y="150"/>
                  </a:lnTo>
                  <a:lnTo>
                    <a:pt x="678" y="146"/>
                  </a:lnTo>
                  <a:lnTo>
                    <a:pt x="690" y="140"/>
                  </a:lnTo>
                  <a:lnTo>
                    <a:pt x="702" y="138"/>
                  </a:lnTo>
                  <a:lnTo>
                    <a:pt x="714" y="138"/>
                  </a:lnTo>
                  <a:lnTo>
                    <a:pt x="726" y="138"/>
                  </a:lnTo>
                  <a:lnTo>
                    <a:pt x="738" y="140"/>
                  </a:lnTo>
                  <a:lnTo>
                    <a:pt x="750" y="146"/>
                  </a:lnTo>
                  <a:lnTo>
                    <a:pt x="760" y="150"/>
                  </a:lnTo>
                  <a:lnTo>
                    <a:pt x="770" y="158"/>
                  </a:lnTo>
                  <a:lnTo>
                    <a:pt x="780" y="166"/>
                  </a:lnTo>
                  <a:lnTo>
                    <a:pt x="790" y="176"/>
                  </a:lnTo>
                  <a:lnTo>
                    <a:pt x="798" y="188"/>
                  </a:lnTo>
                  <a:lnTo>
                    <a:pt x="806" y="200"/>
                  </a:lnTo>
                  <a:lnTo>
                    <a:pt x="812" y="214"/>
                  </a:lnTo>
                  <a:lnTo>
                    <a:pt x="818" y="228"/>
                  </a:lnTo>
                  <a:lnTo>
                    <a:pt x="824" y="242"/>
                  </a:lnTo>
                  <a:lnTo>
                    <a:pt x="828" y="258"/>
                  </a:lnTo>
                  <a:lnTo>
                    <a:pt x="830" y="276"/>
                  </a:lnTo>
                  <a:lnTo>
                    <a:pt x="832" y="292"/>
                  </a:lnTo>
                  <a:lnTo>
                    <a:pt x="834" y="310"/>
                  </a:lnTo>
                  <a:lnTo>
                    <a:pt x="832" y="328"/>
                  </a:lnTo>
                  <a:lnTo>
                    <a:pt x="830" y="344"/>
                  </a:lnTo>
                  <a:lnTo>
                    <a:pt x="828" y="360"/>
                  </a:lnTo>
                  <a:lnTo>
                    <a:pt x="824" y="376"/>
                  </a:lnTo>
                  <a:lnTo>
                    <a:pt x="812" y="406"/>
                  </a:lnTo>
                  <a:lnTo>
                    <a:pt x="806" y="418"/>
                  </a:lnTo>
                  <a:lnTo>
                    <a:pt x="798" y="430"/>
                  </a:lnTo>
                  <a:lnTo>
                    <a:pt x="790" y="442"/>
                  </a:lnTo>
                  <a:lnTo>
                    <a:pt x="780" y="452"/>
                  </a:lnTo>
                  <a:lnTo>
                    <a:pt x="770" y="460"/>
                  </a:lnTo>
                  <a:lnTo>
                    <a:pt x="760" y="468"/>
                  </a:lnTo>
                  <a:lnTo>
                    <a:pt x="750" y="474"/>
                  </a:lnTo>
                  <a:lnTo>
                    <a:pt x="738" y="478"/>
                  </a:lnTo>
                  <a:lnTo>
                    <a:pt x="726" y="480"/>
                  </a:lnTo>
                  <a:lnTo>
                    <a:pt x="714" y="482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25">
              <a:extLst>
                <a:ext uri="{FF2B5EF4-FFF2-40B4-BE49-F238E27FC236}">
                  <a16:creationId xmlns:a16="http://schemas.microsoft.com/office/drawing/2014/main" id="{3462CAFB-12C0-E449-8CC7-B9B3C7414C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6" y="1358"/>
              <a:ext cx="486" cy="416"/>
            </a:xfrm>
            <a:custGeom>
              <a:avLst/>
              <a:gdLst>
                <a:gd name="T0" fmla="*/ 218 w 486"/>
                <a:gd name="T1" fmla="*/ 0 h 416"/>
                <a:gd name="T2" fmla="*/ 148 w 486"/>
                <a:gd name="T3" fmla="*/ 16 h 416"/>
                <a:gd name="T4" fmla="*/ 88 w 486"/>
                <a:gd name="T5" fmla="*/ 48 h 416"/>
                <a:gd name="T6" fmla="*/ 42 w 486"/>
                <a:gd name="T7" fmla="*/ 92 h 416"/>
                <a:gd name="T8" fmla="*/ 10 w 486"/>
                <a:gd name="T9" fmla="*/ 146 h 416"/>
                <a:gd name="T10" fmla="*/ 0 w 486"/>
                <a:gd name="T11" fmla="*/ 208 h 416"/>
                <a:gd name="T12" fmla="*/ 4 w 486"/>
                <a:gd name="T13" fmla="*/ 250 h 416"/>
                <a:gd name="T14" fmla="*/ 30 w 486"/>
                <a:gd name="T15" fmla="*/ 306 h 416"/>
                <a:gd name="T16" fmla="*/ 72 w 486"/>
                <a:gd name="T17" fmla="*/ 354 h 416"/>
                <a:gd name="T18" fmla="*/ 128 w 486"/>
                <a:gd name="T19" fmla="*/ 390 h 416"/>
                <a:gd name="T20" fmla="*/ 194 w 486"/>
                <a:gd name="T21" fmla="*/ 410 h 416"/>
                <a:gd name="T22" fmla="*/ 242 w 486"/>
                <a:gd name="T23" fmla="*/ 416 h 416"/>
                <a:gd name="T24" fmla="*/ 316 w 486"/>
                <a:gd name="T25" fmla="*/ 406 h 416"/>
                <a:gd name="T26" fmla="*/ 378 w 486"/>
                <a:gd name="T27" fmla="*/ 380 h 416"/>
                <a:gd name="T28" fmla="*/ 430 w 486"/>
                <a:gd name="T29" fmla="*/ 340 h 416"/>
                <a:gd name="T30" fmla="*/ 466 w 486"/>
                <a:gd name="T31" fmla="*/ 288 h 416"/>
                <a:gd name="T32" fmla="*/ 484 w 486"/>
                <a:gd name="T33" fmla="*/ 230 h 416"/>
                <a:gd name="T34" fmla="*/ 484 w 486"/>
                <a:gd name="T35" fmla="*/ 186 h 416"/>
                <a:gd name="T36" fmla="*/ 466 w 486"/>
                <a:gd name="T37" fmla="*/ 126 h 416"/>
                <a:gd name="T38" fmla="*/ 430 w 486"/>
                <a:gd name="T39" fmla="*/ 76 h 416"/>
                <a:gd name="T40" fmla="*/ 378 w 486"/>
                <a:gd name="T41" fmla="*/ 36 h 416"/>
                <a:gd name="T42" fmla="*/ 316 w 486"/>
                <a:gd name="T43" fmla="*/ 8 h 416"/>
                <a:gd name="T44" fmla="*/ 242 w 486"/>
                <a:gd name="T45" fmla="*/ 0 h 416"/>
                <a:gd name="T46" fmla="*/ 242 w 486"/>
                <a:gd name="T47" fmla="*/ 378 h 416"/>
                <a:gd name="T48" fmla="*/ 206 w 486"/>
                <a:gd name="T49" fmla="*/ 370 h 416"/>
                <a:gd name="T50" fmla="*/ 174 w 486"/>
                <a:gd name="T51" fmla="*/ 348 h 416"/>
                <a:gd name="T52" fmla="*/ 148 w 486"/>
                <a:gd name="T53" fmla="*/ 314 h 416"/>
                <a:gd name="T54" fmla="*/ 130 w 486"/>
                <a:gd name="T55" fmla="*/ 272 h 416"/>
                <a:gd name="T56" fmla="*/ 122 w 486"/>
                <a:gd name="T57" fmla="*/ 224 h 416"/>
                <a:gd name="T58" fmla="*/ 122 w 486"/>
                <a:gd name="T59" fmla="*/ 188 h 416"/>
                <a:gd name="T60" fmla="*/ 130 w 486"/>
                <a:gd name="T61" fmla="*/ 138 h 416"/>
                <a:gd name="T62" fmla="*/ 148 w 486"/>
                <a:gd name="T63" fmla="*/ 96 h 416"/>
                <a:gd name="T64" fmla="*/ 174 w 486"/>
                <a:gd name="T65" fmla="*/ 62 h 416"/>
                <a:gd name="T66" fmla="*/ 206 w 486"/>
                <a:gd name="T67" fmla="*/ 42 h 416"/>
                <a:gd name="T68" fmla="*/ 242 w 486"/>
                <a:gd name="T69" fmla="*/ 34 h 416"/>
                <a:gd name="T70" fmla="*/ 266 w 486"/>
                <a:gd name="T71" fmla="*/ 36 h 416"/>
                <a:gd name="T72" fmla="*/ 300 w 486"/>
                <a:gd name="T73" fmla="*/ 54 h 416"/>
                <a:gd name="T74" fmla="*/ 326 w 486"/>
                <a:gd name="T75" fmla="*/ 84 h 416"/>
                <a:gd name="T76" fmla="*/ 348 w 486"/>
                <a:gd name="T77" fmla="*/ 124 h 416"/>
                <a:gd name="T78" fmla="*/ 360 w 486"/>
                <a:gd name="T79" fmla="*/ 172 h 416"/>
                <a:gd name="T80" fmla="*/ 362 w 486"/>
                <a:gd name="T81" fmla="*/ 206 h 416"/>
                <a:gd name="T82" fmla="*/ 356 w 486"/>
                <a:gd name="T83" fmla="*/ 256 h 416"/>
                <a:gd name="T84" fmla="*/ 334 w 486"/>
                <a:gd name="T85" fmla="*/ 314 h 416"/>
                <a:gd name="T86" fmla="*/ 310 w 486"/>
                <a:gd name="T87" fmla="*/ 348 h 416"/>
                <a:gd name="T88" fmla="*/ 278 w 486"/>
                <a:gd name="T89" fmla="*/ 370 h 416"/>
                <a:gd name="T90" fmla="*/ 242 w 486"/>
                <a:gd name="T91" fmla="*/ 378 h 41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6"/>
                <a:gd name="T139" fmla="*/ 0 h 416"/>
                <a:gd name="T140" fmla="*/ 486 w 486"/>
                <a:gd name="T141" fmla="*/ 416 h 41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6" h="416">
                  <a:moveTo>
                    <a:pt x="242" y="0"/>
                  </a:moveTo>
                  <a:lnTo>
                    <a:pt x="242" y="0"/>
                  </a:lnTo>
                  <a:lnTo>
                    <a:pt x="218" y="0"/>
                  </a:lnTo>
                  <a:lnTo>
                    <a:pt x="194" y="4"/>
                  </a:lnTo>
                  <a:lnTo>
                    <a:pt x="170" y="8"/>
                  </a:lnTo>
                  <a:lnTo>
                    <a:pt x="148" y="16"/>
                  </a:lnTo>
                  <a:lnTo>
                    <a:pt x="128" y="24"/>
                  </a:lnTo>
                  <a:lnTo>
                    <a:pt x="108" y="36"/>
                  </a:lnTo>
                  <a:lnTo>
                    <a:pt x="88" y="48"/>
                  </a:lnTo>
                  <a:lnTo>
                    <a:pt x="72" y="60"/>
                  </a:lnTo>
                  <a:lnTo>
                    <a:pt x="56" y="76"/>
                  </a:lnTo>
                  <a:lnTo>
                    <a:pt x="42" y="92"/>
                  </a:lnTo>
                  <a:lnTo>
                    <a:pt x="30" y="108"/>
                  </a:lnTo>
                  <a:lnTo>
                    <a:pt x="20" y="126"/>
                  </a:lnTo>
                  <a:lnTo>
                    <a:pt x="10" y="146"/>
                  </a:lnTo>
                  <a:lnTo>
                    <a:pt x="4" y="166"/>
                  </a:lnTo>
                  <a:lnTo>
                    <a:pt x="2" y="186"/>
                  </a:lnTo>
                  <a:lnTo>
                    <a:pt x="0" y="208"/>
                  </a:lnTo>
                  <a:lnTo>
                    <a:pt x="2" y="230"/>
                  </a:lnTo>
                  <a:lnTo>
                    <a:pt x="4" y="250"/>
                  </a:lnTo>
                  <a:lnTo>
                    <a:pt x="10" y="270"/>
                  </a:lnTo>
                  <a:lnTo>
                    <a:pt x="20" y="288"/>
                  </a:lnTo>
                  <a:lnTo>
                    <a:pt x="30" y="306"/>
                  </a:lnTo>
                  <a:lnTo>
                    <a:pt x="42" y="324"/>
                  </a:lnTo>
                  <a:lnTo>
                    <a:pt x="56" y="338"/>
                  </a:lnTo>
                  <a:lnTo>
                    <a:pt x="72" y="354"/>
                  </a:lnTo>
                  <a:lnTo>
                    <a:pt x="88" y="366"/>
                  </a:lnTo>
                  <a:lnTo>
                    <a:pt x="108" y="378"/>
                  </a:lnTo>
                  <a:lnTo>
                    <a:pt x="128" y="390"/>
                  </a:lnTo>
                  <a:lnTo>
                    <a:pt x="148" y="398"/>
                  </a:lnTo>
                  <a:lnTo>
                    <a:pt x="170" y="406"/>
                  </a:lnTo>
                  <a:lnTo>
                    <a:pt x="194" y="410"/>
                  </a:lnTo>
                  <a:lnTo>
                    <a:pt x="218" y="414"/>
                  </a:lnTo>
                  <a:lnTo>
                    <a:pt x="242" y="416"/>
                  </a:lnTo>
                  <a:lnTo>
                    <a:pt x="268" y="414"/>
                  </a:lnTo>
                  <a:lnTo>
                    <a:pt x="292" y="410"/>
                  </a:lnTo>
                  <a:lnTo>
                    <a:pt x="316" y="406"/>
                  </a:lnTo>
                  <a:lnTo>
                    <a:pt x="338" y="398"/>
                  </a:lnTo>
                  <a:lnTo>
                    <a:pt x="358" y="390"/>
                  </a:lnTo>
                  <a:lnTo>
                    <a:pt x="378" y="380"/>
                  </a:lnTo>
                  <a:lnTo>
                    <a:pt x="398" y="368"/>
                  </a:lnTo>
                  <a:lnTo>
                    <a:pt x="414" y="354"/>
                  </a:lnTo>
                  <a:lnTo>
                    <a:pt x="430" y="340"/>
                  </a:lnTo>
                  <a:lnTo>
                    <a:pt x="444" y="324"/>
                  </a:lnTo>
                  <a:lnTo>
                    <a:pt x="456" y="306"/>
                  </a:lnTo>
                  <a:lnTo>
                    <a:pt x="466" y="288"/>
                  </a:lnTo>
                  <a:lnTo>
                    <a:pt x="474" y="270"/>
                  </a:lnTo>
                  <a:lnTo>
                    <a:pt x="480" y="250"/>
                  </a:lnTo>
                  <a:lnTo>
                    <a:pt x="484" y="230"/>
                  </a:lnTo>
                  <a:lnTo>
                    <a:pt x="486" y="208"/>
                  </a:lnTo>
                  <a:lnTo>
                    <a:pt x="484" y="186"/>
                  </a:lnTo>
                  <a:lnTo>
                    <a:pt x="480" y="166"/>
                  </a:lnTo>
                  <a:lnTo>
                    <a:pt x="474" y="146"/>
                  </a:lnTo>
                  <a:lnTo>
                    <a:pt x="466" y="126"/>
                  </a:lnTo>
                  <a:lnTo>
                    <a:pt x="456" y="108"/>
                  </a:lnTo>
                  <a:lnTo>
                    <a:pt x="444" y="92"/>
                  </a:lnTo>
                  <a:lnTo>
                    <a:pt x="430" y="76"/>
                  </a:lnTo>
                  <a:lnTo>
                    <a:pt x="414" y="60"/>
                  </a:lnTo>
                  <a:lnTo>
                    <a:pt x="398" y="48"/>
                  </a:lnTo>
                  <a:lnTo>
                    <a:pt x="378" y="36"/>
                  </a:lnTo>
                  <a:lnTo>
                    <a:pt x="358" y="24"/>
                  </a:lnTo>
                  <a:lnTo>
                    <a:pt x="338" y="16"/>
                  </a:lnTo>
                  <a:lnTo>
                    <a:pt x="316" y="8"/>
                  </a:lnTo>
                  <a:lnTo>
                    <a:pt x="292" y="4"/>
                  </a:lnTo>
                  <a:lnTo>
                    <a:pt x="268" y="0"/>
                  </a:lnTo>
                  <a:lnTo>
                    <a:pt x="242" y="0"/>
                  </a:lnTo>
                  <a:close/>
                  <a:moveTo>
                    <a:pt x="242" y="378"/>
                  </a:moveTo>
                  <a:lnTo>
                    <a:pt x="242" y="378"/>
                  </a:lnTo>
                  <a:lnTo>
                    <a:pt x="230" y="376"/>
                  </a:lnTo>
                  <a:lnTo>
                    <a:pt x="218" y="374"/>
                  </a:lnTo>
                  <a:lnTo>
                    <a:pt x="206" y="370"/>
                  </a:lnTo>
                  <a:lnTo>
                    <a:pt x="196" y="364"/>
                  </a:lnTo>
                  <a:lnTo>
                    <a:pt x="184" y="356"/>
                  </a:lnTo>
                  <a:lnTo>
                    <a:pt x="174" y="348"/>
                  </a:lnTo>
                  <a:lnTo>
                    <a:pt x="166" y="338"/>
                  </a:lnTo>
                  <a:lnTo>
                    <a:pt x="156" y="326"/>
                  </a:lnTo>
                  <a:lnTo>
                    <a:pt x="148" y="314"/>
                  </a:lnTo>
                  <a:lnTo>
                    <a:pt x="142" y="302"/>
                  </a:lnTo>
                  <a:lnTo>
                    <a:pt x="136" y="288"/>
                  </a:lnTo>
                  <a:lnTo>
                    <a:pt x="130" y="272"/>
                  </a:lnTo>
                  <a:lnTo>
                    <a:pt x="126" y="256"/>
                  </a:lnTo>
                  <a:lnTo>
                    <a:pt x="124" y="240"/>
                  </a:lnTo>
                  <a:lnTo>
                    <a:pt x="122" y="224"/>
                  </a:lnTo>
                  <a:lnTo>
                    <a:pt x="122" y="206"/>
                  </a:lnTo>
                  <a:lnTo>
                    <a:pt x="122" y="188"/>
                  </a:lnTo>
                  <a:lnTo>
                    <a:pt x="124" y="172"/>
                  </a:lnTo>
                  <a:lnTo>
                    <a:pt x="126" y="154"/>
                  </a:lnTo>
                  <a:lnTo>
                    <a:pt x="130" y="138"/>
                  </a:lnTo>
                  <a:lnTo>
                    <a:pt x="136" y="124"/>
                  </a:lnTo>
                  <a:lnTo>
                    <a:pt x="142" y="110"/>
                  </a:lnTo>
                  <a:lnTo>
                    <a:pt x="148" y="96"/>
                  </a:lnTo>
                  <a:lnTo>
                    <a:pt x="156" y="84"/>
                  </a:lnTo>
                  <a:lnTo>
                    <a:pt x="166" y="72"/>
                  </a:lnTo>
                  <a:lnTo>
                    <a:pt x="174" y="62"/>
                  </a:lnTo>
                  <a:lnTo>
                    <a:pt x="184" y="54"/>
                  </a:lnTo>
                  <a:lnTo>
                    <a:pt x="196" y="46"/>
                  </a:lnTo>
                  <a:lnTo>
                    <a:pt x="206" y="42"/>
                  </a:lnTo>
                  <a:lnTo>
                    <a:pt x="218" y="36"/>
                  </a:lnTo>
                  <a:lnTo>
                    <a:pt x="230" y="34"/>
                  </a:lnTo>
                  <a:lnTo>
                    <a:pt x="242" y="34"/>
                  </a:lnTo>
                  <a:lnTo>
                    <a:pt x="254" y="34"/>
                  </a:lnTo>
                  <a:lnTo>
                    <a:pt x="266" y="36"/>
                  </a:lnTo>
                  <a:lnTo>
                    <a:pt x="278" y="42"/>
                  </a:lnTo>
                  <a:lnTo>
                    <a:pt x="288" y="46"/>
                  </a:lnTo>
                  <a:lnTo>
                    <a:pt x="300" y="54"/>
                  </a:lnTo>
                  <a:lnTo>
                    <a:pt x="310" y="62"/>
                  </a:lnTo>
                  <a:lnTo>
                    <a:pt x="318" y="72"/>
                  </a:lnTo>
                  <a:lnTo>
                    <a:pt x="326" y="84"/>
                  </a:lnTo>
                  <a:lnTo>
                    <a:pt x="334" y="96"/>
                  </a:lnTo>
                  <a:lnTo>
                    <a:pt x="342" y="110"/>
                  </a:lnTo>
                  <a:lnTo>
                    <a:pt x="348" y="124"/>
                  </a:lnTo>
                  <a:lnTo>
                    <a:pt x="352" y="138"/>
                  </a:lnTo>
                  <a:lnTo>
                    <a:pt x="356" y="154"/>
                  </a:lnTo>
                  <a:lnTo>
                    <a:pt x="360" y="172"/>
                  </a:lnTo>
                  <a:lnTo>
                    <a:pt x="362" y="188"/>
                  </a:lnTo>
                  <a:lnTo>
                    <a:pt x="362" y="206"/>
                  </a:lnTo>
                  <a:lnTo>
                    <a:pt x="362" y="224"/>
                  </a:lnTo>
                  <a:lnTo>
                    <a:pt x="360" y="240"/>
                  </a:lnTo>
                  <a:lnTo>
                    <a:pt x="356" y="256"/>
                  </a:lnTo>
                  <a:lnTo>
                    <a:pt x="352" y="272"/>
                  </a:lnTo>
                  <a:lnTo>
                    <a:pt x="342" y="302"/>
                  </a:lnTo>
                  <a:lnTo>
                    <a:pt x="334" y="314"/>
                  </a:lnTo>
                  <a:lnTo>
                    <a:pt x="326" y="326"/>
                  </a:lnTo>
                  <a:lnTo>
                    <a:pt x="318" y="338"/>
                  </a:lnTo>
                  <a:lnTo>
                    <a:pt x="310" y="348"/>
                  </a:lnTo>
                  <a:lnTo>
                    <a:pt x="300" y="356"/>
                  </a:lnTo>
                  <a:lnTo>
                    <a:pt x="288" y="364"/>
                  </a:lnTo>
                  <a:lnTo>
                    <a:pt x="278" y="370"/>
                  </a:lnTo>
                  <a:lnTo>
                    <a:pt x="266" y="374"/>
                  </a:lnTo>
                  <a:lnTo>
                    <a:pt x="254" y="376"/>
                  </a:lnTo>
                  <a:lnTo>
                    <a:pt x="242" y="378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26">
              <a:extLst>
                <a:ext uri="{FF2B5EF4-FFF2-40B4-BE49-F238E27FC236}">
                  <a16:creationId xmlns:a16="http://schemas.microsoft.com/office/drawing/2014/main" id="{645DE2D5-4FC9-8645-A469-27F9E37823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0" y="1358"/>
              <a:ext cx="486" cy="416"/>
            </a:xfrm>
            <a:custGeom>
              <a:avLst/>
              <a:gdLst>
                <a:gd name="T0" fmla="*/ 218 w 486"/>
                <a:gd name="T1" fmla="*/ 0 h 416"/>
                <a:gd name="T2" fmla="*/ 148 w 486"/>
                <a:gd name="T3" fmla="*/ 16 h 416"/>
                <a:gd name="T4" fmla="*/ 88 w 486"/>
                <a:gd name="T5" fmla="*/ 48 h 416"/>
                <a:gd name="T6" fmla="*/ 40 w 486"/>
                <a:gd name="T7" fmla="*/ 92 h 416"/>
                <a:gd name="T8" fmla="*/ 10 w 486"/>
                <a:gd name="T9" fmla="*/ 146 h 416"/>
                <a:gd name="T10" fmla="*/ 0 w 486"/>
                <a:gd name="T11" fmla="*/ 208 h 416"/>
                <a:gd name="T12" fmla="*/ 4 w 486"/>
                <a:gd name="T13" fmla="*/ 250 h 416"/>
                <a:gd name="T14" fmla="*/ 28 w 486"/>
                <a:gd name="T15" fmla="*/ 306 h 416"/>
                <a:gd name="T16" fmla="*/ 70 w 486"/>
                <a:gd name="T17" fmla="*/ 354 h 416"/>
                <a:gd name="T18" fmla="*/ 126 w 486"/>
                <a:gd name="T19" fmla="*/ 390 h 416"/>
                <a:gd name="T20" fmla="*/ 194 w 486"/>
                <a:gd name="T21" fmla="*/ 410 h 416"/>
                <a:gd name="T22" fmla="*/ 242 w 486"/>
                <a:gd name="T23" fmla="*/ 416 h 416"/>
                <a:gd name="T24" fmla="*/ 268 w 486"/>
                <a:gd name="T25" fmla="*/ 414 h 416"/>
                <a:gd name="T26" fmla="*/ 338 w 486"/>
                <a:gd name="T27" fmla="*/ 398 h 416"/>
                <a:gd name="T28" fmla="*/ 398 w 486"/>
                <a:gd name="T29" fmla="*/ 368 h 416"/>
                <a:gd name="T30" fmla="*/ 444 w 486"/>
                <a:gd name="T31" fmla="*/ 324 h 416"/>
                <a:gd name="T32" fmla="*/ 476 w 486"/>
                <a:gd name="T33" fmla="*/ 270 h 416"/>
                <a:gd name="T34" fmla="*/ 486 w 486"/>
                <a:gd name="T35" fmla="*/ 208 h 416"/>
                <a:gd name="T36" fmla="*/ 482 w 486"/>
                <a:gd name="T37" fmla="*/ 166 h 416"/>
                <a:gd name="T38" fmla="*/ 456 w 486"/>
                <a:gd name="T39" fmla="*/ 108 h 416"/>
                <a:gd name="T40" fmla="*/ 414 w 486"/>
                <a:gd name="T41" fmla="*/ 60 h 416"/>
                <a:gd name="T42" fmla="*/ 358 w 486"/>
                <a:gd name="T43" fmla="*/ 24 h 416"/>
                <a:gd name="T44" fmla="*/ 290 w 486"/>
                <a:gd name="T45" fmla="*/ 4 h 416"/>
                <a:gd name="T46" fmla="*/ 242 w 486"/>
                <a:gd name="T47" fmla="*/ 0 h 416"/>
                <a:gd name="T48" fmla="*/ 230 w 486"/>
                <a:gd name="T49" fmla="*/ 376 h 416"/>
                <a:gd name="T50" fmla="*/ 194 w 486"/>
                <a:gd name="T51" fmla="*/ 364 h 416"/>
                <a:gd name="T52" fmla="*/ 164 w 486"/>
                <a:gd name="T53" fmla="*/ 338 h 416"/>
                <a:gd name="T54" fmla="*/ 140 w 486"/>
                <a:gd name="T55" fmla="*/ 302 h 416"/>
                <a:gd name="T56" fmla="*/ 126 w 486"/>
                <a:gd name="T57" fmla="*/ 256 h 416"/>
                <a:gd name="T58" fmla="*/ 120 w 486"/>
                <a:gd name="T59" fmla="*/ 206 h 416"/>
                <a:gd name="T60" fmla="*/ 122 w 486"/>
                <a:gd name="T61" fmla="*/ 172 h 416"/>
                <a:gd name="T62" fmla="*/ 134 w 486"/>
                <a:gd name="T63" fmla="*/ 124 h 416"/>
                <a:gd name="T64" fmla="*/ 156 w 486"/>
                <a:gd name="T65" fmla="*/ 84 h 416"/>
                <a:gd name="T66" fmla="*/ 184 w 486"/>
                <a:gd name="T67" fmla="*/ 54 h 416"/>
                <a:gd name="T68" fmla="*/ 218 w 486"/>
                <a:gd name="T69" fmla="*/ 36 h 416"/>
                <a:gd name="T70" fmla="*/ 242 w 486"/>
                <a:gd name="T71" fmla="*/ 34 h 416"/>
                <a:gd name="T72" fmla="*/ 278 w 486"/>
                <a:gd name="T73" fmla="*/ 42 h 416"/>
                <a:gd name="T74" fmla="*/ 308 w 486"/>
                <a:gd name="T75" fmla="*/ 62 h 416"/>
                <a:gd name="T76" fmla="*/ 334 w 486"/>
                <a:gd name="T77" fmla="*/ 96 h 416"/>
                <a:gd name="T78" fmla="*/ 352 w 486"/>
                <a:gd name="T79" fmla="*/ 138 h 416"/>
                <a:gd name="T80" fmla="*/ 360 w 486"/>
                <a:gd name="T81" fmla="*/ 188 h 416"/>
                <a:gd name="T82" fmla="*/ 360 w 486"/>
                <a:gd name="T83" fmla="*/ 224 h 416"/>
                <a:gd name="T84" fmla="*/ 352 w 486"/>
                <a:gd name="T85" fmla="*/ 272 h 416"/>
                <a:gd name="T86" fmla="*/ 326 w 486"/>
                <a:gd name="T87" fmla="*/ 326 h 416"/>
                <a:gd name="T88" fmla="*/ 298 w 486"/>
                <a:gd name="T89" fmla="*/ 356 h 416"/>
                <a:gd name="T90" fmla="*/ 266 w 486"/>
                <a:gd name="T91" fmla="*/ 374 h 416"/>
                <a:gd name="T92" fmla="*/ 242 w 486"/>
                <a:gd name="T93" fmla="*/ 378 h 41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86"/>
                <a:gd name="T142" fmla="*/ 0 h 416"/>
                <a:gd name="T143" fmla="*/ 486 w 486"/>
                <a:gd name="T144" fmla="*/ 416 h 41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86" h="416">
                  <a:moveTo>
                    <a:pt x="242" y="0"/>
                  </a:moveTo>
                  <a:lnTo>
                    <a:pt x="242" y="0"/>
                  </a:lnTo>
                  <a:lnTo>
                    <a:pt x="218" y="0"/>
                  </a:lnTo>
                  <a:lnTo>
                    <a:pt x="194" y="4"/>
                  </a:lnTo>
                  <a:lnTo>
                    <a:pt x="170" y="10"/>
                  </a:lnTo>
                  <a:lnTo>
                    <a:pt x="148" y="16"/>
                  </a:lnTo>
                  <a:lnTo>
                    <a:pt x="126" y="24"/>
                  </a:lnTo>
                  <a:lnTo>
                    <a:pt x="106" y="36"/>
                  </a:lnTo>
                  <a:lnTo>
                    <a:pt x="88" y="48"/>
                  </a:lnTo>
                  <a:lnTo>
                    <a:pt x="70" y="60"/>
                  </a:lnTo>
                  <a:lnTo>
                    <a:pt x="54" y="76"/>
                  </a:lnTo>
                  <a:lnTo>
                    <a:pt x="40" y="92"/>
                  </a:lnTo>
                  <a:lnTo>
                    <a:pt x="28" y="108"/>
                  </a:lnTo>
                  <a:lnTo>
                    <a:pt x="18" y="126"/>
                  </a:lnTo>
                  <a:lnTo>
                    <a:pt x="10" y="146"/>
                  </a:lnTo>
                  <a:lnTo>
                    <a:pt x="4" y="166"/>
                  </a:lnTo>
                  <a:lnTo>
                    <a:pt x="0" y="186"/>
                  </a:lnTo>
                  <a:lnTo>
                    <a:pt x="0" y="208"/>
                  </a:lnTo>
                  <a:lnTo>
                    <a:pt x="0" y="230"/>
                  </a:lnTo>
                  <a:lnTo>
                    <a:pt x="4" y="250"/>
                  </a:lnTo>
                  <a:lnTo>
                    <a:pt x="10" y="270"/>
                  </a:lnTo>
                  <a:lnTo>
                    <a:pt x="18" y="288"/>
                  </a:lnTo>
                  <a:lnTo>
                    <a:pt x="28" y="306"/>
                  </a:lnTo>
                  <a:lnTo>
                    <a:pt x="40" y="324"/>
                  </a:lnTo>
                  <a:lnTo>
                    <a:pt x="54" y="338"/>
                  </a:lnTo>
                  <a:lnTo>
                    <a:pt x="70" y="354"/>
                  </a:lnTo>
                  <a:lnTo>
                    <a:pt x="88" y="366"/>
                  </a:lnTo>
                  <a:lnTo>
                    <a:pt x="106" y="378"/>
                  </a:lnTo>
                  <a:lnTo>
                    <a:pt x="126" y="390"/>
                  </a:lnTo>
                  <a:lnTo>
                    <a:pt x="148" y="398"/>
                  </a:lnTo>
                  <a:lnTo>
                    <a:pt x="170" y="406"/>
                  </a:lnTo>
                  <a:lnTo>
                    <a:pt x="194" y="410"/>
                  </a:lnTo>
                  <a:lnTo>
                    <a:pt x="218" y="414"/>
                  </a:lnTo>
                  <a:lnTo>
                    <a:pt x="242" y="416"/>
                  </a:lnTo>
                  <a:lnTo>
                    <a:pt x="244" y="416"/>
                  </a:lnTo>
                  <a:lnTo>
                    <a:pt x="268" y="414"/>
                  </a:lnTo>
                  <a:lnTo>
                    <a:pt x="292" y="410"/>
                  </a:lnTo>
                  <a:lnTo>
                    <a:pt x="316" y="406"/>
                  </a:lnTo>
                  <a:lnTo>
                    <a:pt x="338" y="398"/>
                  </a:lnTo>
                  <a:lnTo>
                    <a:pt x="360" y="390"/>
                  </a:lnTo>
                  <a:lnTo>
                    <a:pt x="380" y="380"/>
                  </a:lnTo>
                  <a:lnTo>
                    <a:pt x="398" y="368"/>
                  </a:lnTo>
                  <a:lnTo>
                    <a:pt x="414" y="354"/>
                  </a:lnTo>
                  <a:lnTo>
                    <a:pt x="430" y="340"/>
                  </a:lnTo>
                  <a:lnTo>
                    <a:pt x="444" y="324"/>
                  </a:lnTo>
                  <a:lnTo>
                    <a:pt x="456" y="306"/>
                  </a:lnTo>
                  <a:lnTo>
                    <a:pt x="468" y="288"/>
                  </a:lnTo>
                  <a:lnTo>
                    <a:pt x="476" y="270"/>
                  </a:lnTo>
                  <a:lnTo>
                    <a:pt x="482" y="250"/>
                  </a:lnTo>
                  <a:lnTo>
                    <a:pt x="486" y="230"/>
                  </a:lnTo>
                  <a:lnTo>
                    <a:pt x="486" y="208"/>
                  </a:lnTo>
                  <a:lnTo>
                    <a:pt x="486" y="186"/>
                  </a:lnTo>
                  <a:lnTo>
                    <a:pt x="482" y="166"/>
                  </a:lnTo>
                  <a:lnTo>
                    <a:pt x="476" y="146"/>
                  </a:lnTo>
                  <a:lnTo>
                    <a:pt x="466" y="126"/>
                  </a:lnTo>
                  <a:lnTo>
                    <a:pt x="456" y="108"/>
                  </a:lnTo>
                  <a:lnTo>
                    <a:pt x="444" y="92"/>
                  </a:lnTo>
                  <a:lnTo>
                    <a:pt x="430" y="76"/>
                  </a:lnTo>
                  <a:lnTo>
                    <a:pt x="414" y="60"/>
                  </a:lnTo>
                  <a:lnTo>
                    <a:pt x="396" y="48"/>
                  </a:lnTo>
                  <a:lnTo>
                    <a:pt x="378" y="36"/>
                  </a:lnTo>
                  <a:lnTo>
                    <a:pt x="358" y="24"/>
                  </a:lnTo>
                  <a:lnTo>
                    <a:pt x="336" y="16"/>
                  </a:lnTo>
                  <a:lnTo>
                    <a:pt x="314" y="10"/>
                  </a:lnTo>
                  <a:lnTo>
                    <a:pt x="290" y="4"/>
                  </a:lnTo>
                  <a:lnTo>
                    <a:pt x="266" y="0"/>
                  </a:lnTo>
                  <a:lnTo>
                    <a:pt x="242" y="0"/>
                  </a:lnTo>
                  <a:close/>
                  <a:moveTo>
                    <a:pt x="242" y="378"/>
                  </a:moveTo>
                  <a:lnTo>
                    <a:pt x="242" y="378"/>
                  </a:lnTo>
                  <a:lnTo>
                    <a:pt x="230" y="376"/>
                  </a:lnTo>
                  <a:lnTo>
                    <a:pt x="218" y="374"/>
                  </a:lnTo>
                  <a:lnTo>
                    <a:pt x="206" y="370"/>
                  </a:lnTo>
                  <a:lnTo>
                    <a:pt x="194" y="364"/>
                  </a:lnTo>
                  <a:lnTo>
                    <a:pt x="184" y="356"/>
                  </a:lnTo>
                  <a:lnTo>
                    <a:pt x="174" y="348"/>
                  </a:lnTo>
                  <a:lnTo>
                    <a:pt x="164" y="338"/>
                  </a:lnTo>
                  <a:lnTo>
                    <a:pt x="156" y="326"/>
                  </a:lnTo>
                  <a:lnTo>
                    <a:pt x="148" y="314"/>
                  </a:lnTo>
                  <a:lnTo>
                    <a:pt x="140" y="302"/>
                  </a:lnTo>
                  <a:lnTo>
                    <a:pt x="134" y="288"/>
                  </a:lnTo>
                  <a:lnTo>
                    <a:pt x="130" y="272"/>
                  </a:lnTo>
                  <a:lnTo>
                    <a:pt x="126" y="256"/>
                  </a:lnTo>
                  <a:lnTo>
                    <a:pt x="122" y="240"/>
                  </a:lnTo>
                  <a:lnTo>
                    <a:pt x="120" y="224"/>
                  </a:lnTo>
                  <a:lnTo>
                    <a:pt x="120" y="206"/>
                  </a:lnTo>
                  <a:lnTo>
                    <a:pt x="120" y="188"/>
                  </a:lnTo>
                  <a:lnTo>
                    <a:pt x="122" y="172"/>
                  </a:lnTo>
                  <a:lnTo>
                    <a:pt x="126" y="154"/>
                  </a:lnTo>
                  <a:lnTo>
                    <a:pt x="130" y="138"/>
                  </a:lnTo>
                  <a:lnTo>
                    <a:pt x="134" y="124"/>
                  </a:lnTo>
                  <a:lnTo>
                    <a:pt x="140" y="110"/>
                  </a:lnTo>
                  <a:lnTo>
                    <a:pt x="148" y="96"/>
                  </a:lnTo>
                  <a:lnTo>
                    <a:pt x="156" y="84"/>
                  </a:lnTo>
                  <a:lnTo>
                    <a:pt x="164" y="72"/>
                  </a:lnTo>
                  <a:lnTo>
                    <a:pt x="174" y="62"/>
                  </a:lnTo>
                  <a:lnTo>
                    <a:pt x="184" y="54"/>
                  </a:lnTo>
                  <a:lnTo>
                    <a:pt x="194" y="46"/>
                  </a:lnTo>
                  <a:lnTo>
                    <a:pt x="206" y="42"/>
                  </a:lnTo>
                  <a:lnTo>
                    <a:pt x="218" y="36"/>
                  </a:lnTo>
                  <a:lnTo>
                    <a:pt x="230" y="34"/>
                  </a:lnTo>
                  <a:lnTo>
                    <a:pt x="242" y="34"/>
                  </a:lnTo>
                  <a:lnTo>
                    <a:pt x="254" y="34"/>
                  </a:lnTo>
                  <a:lnTo>
                    <a:pt x="266" y="36"/>
                  </a:lnTo>
                  <a:lnTo>
                    <a:pt x="278" y="42"/>
                  </a:lnTo>
                  <a:lnTo>
                    <a:pt x="288" y="46"/>
                  </a:lnTo>
                  <a:lnTo>
                    <a:pt x="298" y="54"/>
                  </a:lnTo>
                  <a:lnTo>
                    <a:pt x="308" y="62"/>
                  </a:lnTo>
                  <a:lnTo>
                    <a:pt x="318" y="72"/>
                  </a:lnTo>
                  <a:lnTo>
                    <a:pt x="326" y="84"/>
                  </a:lnTo>
                  <a:lnTo>
                    <a:pt x="334" y="96"/>
                  </a:lnTo>
                  <a:lnTo>
                    <a:pt x="340" y="110"/>
                  </a:lnTo>
                  <a:lnTo>
                    <a:pt x="346" y="124"/>
                  </a:lnTo>
                  <a:lnTo>
                    <a:pt x="352" y="138"/>
                  </a:lnTo>
                  <a:lnTo>
                    <a:pt x="356" y="154"/>
                  </a:lnTo>
                  <a:lnTo>
                    <a:pt x="358" y="172"/>
                  </a:lnTo>
                  <a:lnTo>
                    <a:pt x="360" y="188"/>
                  </a:lnTo>
                  <a:lnTo>
                    <a:pt x="362" y="206"/>
                  </a:lnTo>
                  <a:lnTo>
                    <a:pt x="360" y="224"/>
                  </a:lnTo>
                  <a:lnTo>
                    <a:pt x="358" y="240"/>
                  </a:lnTo>
                  <a:lnTo>
                    <a:pt x="356" y="256"/>
                  </a:lnTo>
                  <a:lnTo>
                    <a:pt x="352" y="272"/>
                  </a:lnTo>
                  <a:lnTo>
                    <a:pt x="340" y="302"/>
                  </a:lnTo>
                  <a:lnTo>
                    <a:pt x="334" y="314"/>
                  </a:lnTo>
                  <a:lnTo>
                    <a:pt x="326" y="326"/>
                  </a:lnTo>
                  <a:lnTo>
                    <a:pt x="318" y="338"/>
                  </a:lnTo>
                  <a:lnTo>
                    <a:pt x="308" y="348"/>
                  </a:lnTo>
                  <a:lnTo>
                    <a:pt x="298" y="356"/>
                  </a:lnTo>
                  <a:lnTo>
                    <a:pt x="288" y="364"/>
                  </a:lnTo>
                  <a:lnTo>
                    <a:pt x="278" y="370"/>
                  </a:lnTo>
                  <a:lnTo>
                    <a:pt x="266" y="374"/>
                  </a:lnTo>
                  <a:lnTo>
                    <a:pt x="254" y="376"/>
                  </a:lnTo>
                  <a:lnTo>
                    <a:pt x="242" y="378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27">
              <a:extLst>
                <a:ext uri="{FF2B5EF4-FFF2-40B4-BE49-F238E27FC236}">
                  <a16:creationId xmlns:a16="http://schemas.microsoft.com/office/drawing/2014/main" id="{C2BD7EA5-267A-5646-AF53-C1E4D2AA55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4" y="1370"/>
              <a:ext cx="410" cy="402"/>
            </a:xfrm>
            <a:custGeom>
              <a:avLst/>
              <a:gdLst>
                <a:gd name="T0" fmla="*/ 362 w 410"/>
                <a:gd name="T1" fmla="*/ 108 h 402"/>
                <a:gd name="T2" fmla="*/ 354 w 410"/>
                <a:gd name="T3" fmla="*/ 76 h 402"/>
                <a:gd name="T4" fmla="*/ 330 w 410"/>
                <a:gd name="T5" fmla="*/ 46 h 402"/>
                <a:gd name="T6" fmla="*/ 260 w 410"/>
                <a:gd name="T7" fmla="*/ 8 h 402"/>
                <a:gd name="T8" fmla="*/ 204 w 410"/>
                <a:gd name="T9" fmla="*/ 0 h 402"/>
                <a:gd name="T10" fmla="*/ 150 w 410"/>
                <a:gd name="T11" fmla="*/ 6 h 402"/>
                <a:gd name="T12" fmla="*/ 86 w 410"/>
                <a:gd name="T13" fmla="*/ 34 h 402"/>
                <a:gd name="T14" fmla="*/ 56 w 410"/>
                <a:gd name="T15" fmla="*/ 62 h 402"/>
                <a:gd name="T16" fmla="*/ 34 w 410"/>
                <a:gd name="T17" fmla="*/ 98 h 402"/>
                <a:gd name="T18" fmla="*/ 24 w 410"/>
                <a:gd name="T19" fmla="*/ 144 h 402"/>
                <a:gd name="T20" fmla="*/ 56 w 410"/>
                <a:gd name="T21" fmla="*/ 110 h 402"/>
                <a:gd name="T22" fmla="*/ 114 w 410"/>
                <a:gd name="T23" fmla="*/ 80 h 402"/>
                <a:gd name="T24" fmla="*/ 178 w 410"/>
                <a:gd name="T25" fmla="*/ 78 h 402"/>
                <a:gd name="T26" fmla="*/ 198 w 410"/>
                <a:gd name="T27" fmla="*/ 84 h 402"/>
                <a:gd name="T28" fmla="*/ 224 w 410"/>
                <a:gd name="T29" fmla="*/ 104 h 402"/>
                <a:gd name="T30" fmla="*/ 238 w 410"/>
                <a:gd name="T31" fmla="*/ 140 h 402"/>
                <a:gd name="T32" fmla="*/ 224 w 410"/>
                <a:gd name="T33" fmla="*/ 162 h 402"/>
                <a:gd name="T34" fmla="*/ 84 w 410"/>
                <a:gd name="T35" fmla="*/ 202 h 402"/>
                <a:gd name="T36" fmla="*/ 46 w 410"/>
                <a:gd name="T37" fmla="*/ 218 h 402"/>
                <a:gd name="T38" fmla="*/ 10 w 410"/>
                <a:gd name="T39" fmla="*/ 256 h 402"/>
                <a:gd name="T40" fmla="*/ 0 w 410"/>
                <a:gd name="T41" fmla="*/ 304 h 402"/>
                <a:gd name="T42" fmla="*/ 8 w 410"/>
                <a:gd name="T43" fmla="*/ 338 h 402"/>
                <a:gd name="T44" fmla="*/ 42 w 410"/>
                <a:gd name="T45" fmla="*/ 384 h 402"/>
                <a:gd name="T46" fmla="*/ 84 w 410"/>
                <a:gd name="T47" fmla="*/ 400 h 402"/>
                <a:gd name="T48" fmla="*/ 110 w 410"/>
                <a:gd name="T49" fmla="*/ 402 h 402"/>
                <a:gd name="T50" fmla="*/ 178 w 410"/>
                <a:gd name="T51" fmla="*/ 386 h 402"/>
                <a:gd name="T52" fmla="*/ 212 w 410"/>
                <a:gd name="T53" fmla="*/ 368 h 402"/>
                <a:gd name="T54" fmla="*/ 242 w 410"/>
                <a:gd name="T55" fmla="*/ 342 h 402"/>
                <a:gd name="T56" fmla="*/ 268 w 410"/>
                <a:gd name="T57" fmla="*/ 380 h 402"/>
                <a:gd name="T58" fmla="*/ 302 w 410"/>
                <a:gd name="T59" fmla="*/ 398 h 402"/>
                <a:gd name="T60" fmla="*/ 328 w 410"/>
                <a:gd name="T61" fmla="*/ 402 h 402"/>
                <a:gd name="T62" fmla="*/ 364 w 410"/>
                <a:gd name="T63" fmla="*/ 390 h 402"/>
                <a:gd name="T64" fmla="*/ 396 w 410"/>
                <a:gd name="T65" fmla="*/ 362 h 402"/>
                <a:gd name="T66" fmla="*/ 410 w 410"/>
                <a:gd name="T67" fmla="*/ 338 h 402"/>
                <a:gd name="T68" fmla="*/ 380 w 410"/>
                <a:gd name="T69" fmla="*/ 342 h 402"/>
                <a:gd name="T70" fmla="*/ 364 w 410"/>
                <a:gd name="T71" fmla="*/ 326 h 402"/>
                <a:gd name="T72" fmla="*/ 362 w 410"/>
                <a:gd name="T73" fmla="*/ 306 h 402"/>
                <a:gd name="T74" fmla="*/ 240 w 410"/>
                <a:gd name="T75" fmla="*/ 296 h 402"/>
                <a:gd name="T76" fmla="*/ 224 w 410"/>
                <a:gd name="T77" fmla="*/ 328 h 402"/>
                <a:gd name="T78" fmla="*/ 192 w 410"/>
                <a:gd name="T79" fmla="*/ 344 h 402"/>
                <a:gd name="T80" fmla="*/ 164 w 410"/>
                <a:gd name="T81" fmla="*/ 344 h 402"/>
                <a:gd name="T82" fmla="*/ 130 w 410"/>
                <a:gd name="T83" fmla="*/ 324 h 402"/>
                <a:gd name="T84" fmla="*/ 118 w 410"/>
                <a:gd name="T85" fmla="*/ 290 h 402"/>
                <a:gd name="T86" fmla="*/ 120 w 410"/>
                <a:gd name="T87" fmla="*/ 262 h 402"/>
                <a:gd name="T88" fmla="*/ 140 w 410"/>
                <a:gd name="T89" fmla="*/ 232 h 402"/>
                <a:gd name="T90" fmla="*/ 240 w 410"/>
                <a:gd name="T91" fmla="*/ 188 h 4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10"/>
                <a:gd name="T139" fmla="*/ 0 h 402"/>
                <a:gd name="T140" fmla="*/ 410 w 410"/>
                <a:gd name="T141" fmla="*/ 402 h 40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10" h="402">
                  <a:moveTo>
                    <a:pt x="362" y="306"/>
                  </a:moveTo>
                  <a:lnTo>
                    <a:pt x="362" y="108"/>
                  </a:lnTo>
                  <a:lnTo>
                    <a:pt x="360" y="98"/>
                  </a:lnTo>
                  <a:lnTo>
                    <a:pt x="358" y="86"/>
                  </a:lnTo>
                  <a:lnTo>
                    <a:pt x="354" y="76"/>
                  </a:lnTo>
                  <a:lnTo>
                    <a:pt x="348" y="64"/>
                  </a:lnTo>
                  <a:lnTo>
                    <a:pt x="340" y="56"/>
                  </a:lnTo>
                  <a:lnTo>
                    <a:pt x="330" y="46"/>
                  </a:lnTo>
                  <a:lnTo>
                    <a:pt x="310" y="30"/>
                  </a:lnTo>
                  <a:lnTo>
                    <a:pt x="286" y="18"/>
                  </a:lnTo>
                  <a:lnTo>
                    <a:pt x="260" y="8"/>
                  </a:lnTo>
                  <a:lnTo>
                    <a:pt x="232" y="2"/>
                  </a:lnTo>
                  <a:lnTo>
                    <a:pt x="204" y="0"/>
                  </a:lnTo>
                  <a:lnTo>
                    <a:pt x="178" y="2"/>
                  </a:lnTo>
                  <a:lnTo>
                    <a:pt x="150" y="6"/>
                  </a:lnTo>
                  <a:lnTo>
                    <a:pt x="124" y="14"/>
                  </a:lnTo>
                  <a:lnTo>
                    <a:pt x="98" y="26"/>
                  </a:lnTo>
                  <a:lnTo>
                    <a:pt x="86" y="34"/>
                  </a:lnTo>
                  <a:lnTo>
                    <a:pt x="76" y="42"/>
                  </a:lnTo>
                  <a:lnTo>
                    <a:pt x="66" y="50"/>
                  </a:lnTo>
                  <a:lnTo>
                    <a:pt x="56" y="62"/>
                  </a:lnTo>
                  <a:lnTo>
                    <a:pt x="48" y="72"/>
                  </a:lnTo>
                  <a:lnTo>
                    <a:pt x="40" y="84"/>
                  </a:lnTo>
                  <a:lnTo>
                    <a:pt x="34" y="98"/>
                  </a:lnTo>
                  <a:lnTo>
                    <a:pt x="28" y="112"/>
                  </a:lnTo>
                  <a:lnTo>
                    <a:pt x="26" y="128"/>
                  </a:lnTo>
                  <a:lnTo>
                    <a:pt x="24" y="144"/>
                  </a:lnTo>
                  <a:lnTo>
                    <a:pt x="40" y="126"/>
                  </a:lnTo>
                  <a:lnTo>
                    <a:pt x="56" y="110"/>
                  </a:lnTo>
                  <a:lnTo>
                    <a:pt x="74" y="96"/>
                  </a:lnTo>
                  <a:lnTo>
                    <a:pt x="94" y="86"/>
                  </a:lnTo>
                  <a:lnTo>
                    <a:pt x="114" y="80"/>
                  </a:lnTo>
                  <a:lnTo>
                    <a:pt x="134" y="76"/>
                  </a:lnTo>
                  <a:lnTo>
                    <a:pt x="156" y="76"/>
                  </a:lnTo>
                  <a:lnTo>
                    <a:pt x="178" y="78"/>
                  </a:lnTo>
                  <a:lnTo>
                    <a:pt x="192" y="82"/>
                  </a:lnTo>
                  <a:lnTo>
                    <a:pt x="198" y="84"/>
                  </a:lnTo>
                  <a:lnTo>
                    <a:pt x="214" y="94"/>
                  </a:lnTo>
                  <a:lnTo>
                    <a:pt x="224" y="104"/>
                  </a:lnTo>
                  <a:lnTo>
                    <a:pt x="232" y="116"/>
                  </a:lnTo>
                  <a:lnTo>
                    <a:pt x="238" y="128"/>
                  </a:lnTo>
                  <a:lnTo>
                    <a:pt x="238" y="140"/>
                  </a:lnTo>
                  <a:lnTo>
                    <a:pt x="236" y="150"/>
                  </a:lnTo>
                  <a:lnTo>
                    <a:pt x="228" y="158"/>
                  </a:lnTo>
                  <a:lnTo>
                    <a:pt x="224" y="162"/>
                  </a:lnTo>
                  <a:lnTo>
                    <a:pt x="218" y="164"/>
                  </a:lnTo>
                  <a:lnTo>
                    <a:pt x="178" y="176"/>
                  </a:lnTo>
                  <a:lnTo>
                    <a:pt x="84" y="202"/>
                  </a:lnTo>
                  <a:lnTo>
                    <a:pt x="64" y="210"/>
                  </a:lnTo>
                  <a:lnTo>
                    <a:pt x="46" y="218"/>
                  </a:lnTo>
                  <a:lnTo>
                    <a:pt x="32" y="230"/>
                  </a:lnTo>
                  <a:lnTo>
                    <a:pt x="20" y="242"/>
                  </a:lnTo>
                  <a:lnTo>
                    <a:pt x="10" y="256"/>
                  </a:lnTo>
                  <a:lnTo>
                    <a:pt x="4" y="270"/>
                  </a:lnTo>
                  <a:lnTo>
                    <a:pt x="0" y="286"/>
                  </a:lnTo>
                  <a:lnTo>
                    <a:pt x="0" y="304"/>
                  </a:lnTo>
                  <a:lnTo>
                    <a:pt x="2" y="322"/>
                  </a:lnTo>
                  <a:lnTo>
                    <a:pt x="8" y="338"/>
                  </a:lnTo>
                  <a:lnTo>
                    <a:pt x="16" y="356"/>
                  </a:lnTo>
                  <a:lnTo>
                    <a:pt x="28" y="370"/>
                  </a:lnTo>
                  <a:lnTo>
                    <a:pt x="42" y="384"/>
                  </a:lnTo>
                  <a:lnTo>
                    <a:pt x="62" y="394"/>
                  </a:lnTo>
                  <a:lnTo>
                    <a:pt x="72" y="396"/>
                  </a:lnTo>
                  <a:lnTo>
                    <a:pt x="84" y="400"/>
                  </a:lnTo>
                  <a:lnTo>
                    <a:pt x="98" y="400"/>
                  </a:lnTo>
                  <a:lnTo>
                    <a:pt x="110" y="402"/>
                  </a:lnTo>
                  <a:lnTo>
                    <a:pt x="144" y="396"/>
                  </a:lnTo>
                  <a:lnTo>
                    <a:pt x="162" y="392"/>
                  </a:lnTo>
                  <a:lnTo>
                    <a:pt x="178" y="386"/>
                  </a:lnTo>
                  <a:lnTo>
                    <a:pt x="194" y="376"/>
                  </a:lnTo>
                  <a:lnTo>
                    <a:pt x="212" y="368"/>
                  </a:lnTo>
                  <a:lnTo>
                    <a:pt x="226" y="356"/>
                  </a:lnTo>
                  <a:lnTo>
                    <a:pt x="242" y="342"/>
                  </a:lnTo>
                  <a:lnTo>
                    <a:pt x="250" y="356"/>
                  </a:lnTo>
                  <a:lnTo>
                    <a:pt x="258" y="368"/>
                  </a:lnTo>
                  <a:lnTo>
                    <a:pt x="268" y="380"/>
                  </a:lnTo>
                  <a:lnTo>
                    <a:pt x="278" y="388"/>
                  </a:lnTo>
                  <a:lnTo>
                    <a:pt x="290" y="394"/>
                  </a:lnTo>
                  <a:lnTo>
                    <a:pt x="302" y="398"/>
                  </a:lnTo>
                  <a:lnTo>
                    <a:pt x="314" y="400"/>
                  </a:lnTo>
                  <a:lnTo>
                    <a:pt x="328" y="402"/>
                  </a:lnTo>
                  <a:lnTo>
                    <a:pt x="340" y="400"/>
                  </a:lnTo>
                  <a:lnTo>
                    <a:pt x="352" y="396"/>
                  </a:lnTo>
                  <a:lnTo>
                    <a:pt x="364" y="390"/>
                  </a:lnTo>
                  <a:lnTo>
                    <a:pt x="376" y="382"/>
                  </a:lnTo>
                  <a:lnTo>
                    <a:pt x="388" y="374"/>
                  </a:lnTo>
                  <a:lnTo>
                    <a:pt x="396" y="362"/>
                  </a:lnTo>
                  <a:lnTo>
                    <a:pt x="404" y="350"/>
                  </a:lnTo>
                  <a:lnTo>
                    <a:pt x="410" y="338"/>
                  </a:lnTo>
                  <a:lnTo>
                    <a:pt x="398" y="342"/>
                  </a:lnTo>
                  <a:lnTo>
                    <a:pt x="388" y="342"/>
                  </a:lnTo>
                  <a:lnTo>
                    <a:pt x="380" y="342"/>
                  </a:lnTo>
                  <a:lnTo>
                    <a:pt x="374" y="338"/>
                  </a:lnTo>
                  <a:lnTo>
                    <a:pt x="368" y="334"/>
                  </a:lnTo>
                  <a:lnTo>
                    <a:pt x="364" y="326"/>
                  </a:lnTo>
                  <a:lnTo>
                    <a:pt x="362" y="316"/>
                  </a:lnTo>
                  <a:lnTo>
                    <a:pt x="362" y="306"/>
                  </a:lnTo>
                  <a:close/>
                  <a:moveTo>
                    <a:pt x="240" y="282"/>
                  </a:moveTo>
                  <a:lnTo>
                    <a:pt x="240" y="282"/>
                  </a:lnTo>
                  <a:lnTo>
                    <a:pt x="240" y="296"/>
                  </a:lnTo>
                  <a:lnTo>
                    <a:pt x="236" y="308"/>
                  </a:lnTo>
                  <a:lnTo>
                    <a:pt x="232" y="320"/>
                  </a:lnTo>
                  <a:lnTo>
                    <a:pt x="224" y="328"/>
                  </a:lnTo>
                  <a:lnTo>
                    <a:pt x="216" y="336"/>
                  </a:lnTo>
                  <a:lnTo>
                    <a:pt x="204" y="342"/>
                  </a:lnTo>
                  <a:lnTo>
                    <a:pt x="192" y="344"/>
                  </a:lnTo>
                  <a:lnTo>
                    <a:pt x="178" y="346"/>
                  </a:lnTo>
                  <a:lnTo>
                    <a:pt x="164" y="344"/>
                  </a:lnTo>
                  <a:lnTo>
                    <a:pt x="150" y="340"/>
                  </a:lnTo>
                  <a:lnTo>
                    <a:pt x="140" y="332"/>
                  </a:lnTo>
                  <a:lnTo>
                    <a:pt x="130" y="324"/>
                  </a:lnTo>
                  <a:lnTo>
                    <a:pt x="124" y="314"/>
                  </a:lnTo>
                  <a:lnTo>
                    <a:pt x="120" y="302"/>
                  </a:lnTo>
                  <a:lnTo>
                    <a:pt x="118" y="290"/>
                  </a:lnTo>
                  <a:lnTo>
                    <a:pt x="116" y="278"/>
                  </a:lnTo>
                  <a:lnTo>
                    <a:pt x="120" y="262"/>
                  </a:lnTo>
                  <a:lnTo>
                    <a:pt x="126" y="248"/>
                  </a:lnTo>
                  <a:lnTo>
                    <a:pt x="134" y="236"/>
                  </a:lnTo>
                  <a:lnTo>
                    <a:pt x="140" y="232"/>
                  </a:lnTo>
                  <a:lnTo>
                    <a:pt x="146" y="228"/>
                  </a:lnTo>
                  <a:lnTo>
                    <a:pt x="178" y="216"/>
                  </a:lnTo>
                  <a:lnTo>
                    <a:pt x="240" y="188"/>
                  </a:lnTo>
                  <a:lnTo>
                    <a:pt x="240" y="282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28">
              <a:extLst>
                <a:ext uri="{FF2B5EF4-FFF2-40B4-BE49-F238E27FC236}">
                  <a16:creationId xmlns:a16="http://schemas.microsoft.com/office/drawing/2014/main" id="{B8734B56-B66C-B846-9CA8-553E42EDF0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8" y="1248"/>
              <a:ext cx="1070" cy="1142"/>
            </a:xfrm>
            <a:custGeom>
              <a:avLst/>
              <a:gdLst>
                <a:gd name="T0" fmla="*/ 1014 w 1070"/>
                <a:gd name="T1" fmla="*/ 718 h 1142"/>
                <a:gd name="T2" fmla="*/ 920 w 1070"/>
                <a:gd name="T3" fmla="*/ 650 h 1142"/>
                <a:gd name="T4" fmla="*/ 840 w 1070"/>
                <a:gd name="T5" fmla="*/ 644 h 1142"/>
                <a:gd name="T6" fmla="*/ 718 w 1070"/>
                <a:gd name="T7" fmla="*/ 704 h 1142"/>
                <a:gd name="T8" fmla="*/ 686 w 1070"/>
                <a:gd name="T9" fmla="*/ 788 h 1142"/>
                <a:gd name="T10" fmla="*/ 774 w 1070"/>
                <a:gd name="T11" fmla="*/ 722 h 1142"/>
                <a:gd name="T12" fmla="*/ 860 w 1070"/>
                <a:gd name="T13" fmla="*/ 728 h 1142"/>
                <a:gd name="T14" fmla="*/ 896 w 1070"/>
                <a:gd name="T15" fmla="*/ 794 h 1142"/>
                <a:gd name="T16" fmla="*/ 746 w 1070"/>
                <a:gd name="T17" fmla="*/ 846 h 1142"/>
                <a:gd name="T18" fmla="*/ 666 w 1070"/>
                <a:gd name="T19" fmla="*/ 914 h 1142"/>
                <a:gd name="T20" fmla="*/ 640 w 1070"/>
                <a:gd name="T21" fmla="*/ 974 h 1142"/>
                <a:gd name="T22" fmla="*/ 590 w 1070"/>
                <a:gd name="T23" fmla="*/ 968 h 1142"/>
                <a:gd name="T24" fmla="*/ 566 w 1070"/>
                <a:gd name="T25" fmla="*/ 708 h 1142"/>
                <a:gd name="T26" fmla="*/ 554 w 1070"/>
                <a:gd name="T27" fmla="*/ 516 h 1142"/>
                <a:gd name="T28" fmla="*/ 472 w 1070"/>
                <a:gd name="T29" fmla="*/ 642 h 1142"/>
                <a:gd name="T30" fmla="*/ 386 w 1070"/>
                <a:gd name="T31" fmla="*/ 502 h 1142"/>
                <a:gd name="T32" fmla="*/ 346 w 1070"/>
                <a:gd name="T33" fmla="*/ 442 h 1142"/>
                <a:gd name="T34" fmla="*/ 180 w 1070"/>
                <a:gd name="T35" fmla="*/ 20 h 1142"/>
                <a:gd name="T36" fmla="*/ 214 w 1070"/>
                <a:gd name="T37" fmla="*/ 70 h 1142"/>
                <a:gd name="T38" fmla="*/ 204 w 1070"/>
                <a:gd name="T39" fmla="*/ 464 h 1142"/>
                <a:gd name="T40" fmla="*/ 116 w 1070"/>
                <a:gd name="T41" fmla="*/ 522 h 1142"/>
                <a:gd name="T42" fmla="*/ 48 w 1070"/>
                <a:gd name="T43" fmla="*/ 586 h 1142"/>
                <a:gd name="T44" fmla="*/ 30 w 1070"/>
                <a:gd name="T45" fmla="*/ 678 h 1142"/>
                <a:gd name="T46" fmla="*/ 84 w 1070"/>
                <a:gd name="T47" fmla="*/ 764 h 1142"/>
                <a:gd name="T48" fmla="*/ 280 w 1070"/>
                <a:gd name="T49" fmla="*/ 940 h 1142"/>
                <a:gd name="T50" fmla="*/ 274 w 1070"/>
                <a:gd name="T51" fmla="*/ 1032 h 1142"/>
                <a:gd name="T52" fmla="*/ 202 w 1070"/>
                <a:gd name="T53" fmla="*/ 1086 h 1142"/>
                <a:gd name="T54" fmla="*/ 120 w 1070"/>
                <a:gd name="T55" fmla="*/ 1082 h 1142"/>
                <a:gd name="T56" fmla="*/ 0 w 1070"/>
                <a:gd name="T57" fmla="*/ 1020 h 1142"/>
                <a:gd name="T58" fmla="*/ 122 w 1070"/>
                <a:gd name="T59" fmla="*/ 1124 h 1142"/>
                <a:gd name="T60" fmla="*/ 278 w 1070"/>
                <a:gd name="T61" fmla="*/ 1132 h 1142"/>
                <a:gd name="T62" fmla="*/ 402 w 1070"/>
                <a:gd name="T63" fmla="*/ 1058 h 1142"/>
                <a:gd name="T64" fmla="*/ 432 w 1070"/>
                <a:gd name="T65" fmla="*/ 984 h 1142"/>
                <a:gd name="T66" fmla="*/ 408 w 1070"/>
                <a:gd name="T67" fmla="*/ 860 h 1142"/>
                <a:gd name="T68" fmla="*/ 170 w 1070"/>
                <a:gd name="T69" fmla="*/ 662 h 1142"/>
                <a:gd name="T70" fmla="*/ 144 w 1070"/>
                <a:gd name="T71" fmla="*/ 604 h 1142"/>
                <a:gd name="T72" fmla="*/ 166 w 1070"/>
                <a:gd name="T73" fmla="*/ 548 h 1142"/>
                <a:gd name="T74" fmla="*/ 248 w 1070"/>
                <a:gd name="T75" fmla="*/ 516 h 1142"/>
                <a:gd name="T76" fmla="*/ 328 w 1070"/>
                <a:gd name="T77" fmla="*/ 548 h 1142"/>
                <a:gd name="T78" fmla="*/ 376 w 1070"/>
                <a:gd name="T79" fmla="*/ 632 h 1142"/>
                <a:gd name="T80" fmla="*/ 444 w 1070"/>
                <a:gd name="T81" fmla="*/ 914 h 1142"/>
                <a:gd name="T82" fmla="*/ 484 w 1070"/>
                <a:gd name="T83" fmla="*/ 1020 h 1142"/>
                <a:gd name="T84" fmla="*/ 546 w 1070"/>
                <a:gd name="T85" fmla="*/ 1042 h 1142"/>
                <a:gd name="T86" fmla="*/ 632 w 1070"/>
                <a:gd name="T87" fmla="*/ 1028 h 1142"/>
                <a:gd name="T88" fmla="*/ 690 w 1070"/>
                <a:gd name="T89" fmla="*/ 1014 h 1142"/>
                <a:gd name="T90" fmla="*/ 772 w 1070"/>
                <a:gd name="T91" fmla="*/ 1044 h 1142"/>
                <a:gd name="T92" fmla="*/ 856 w 1070"/>
                <a:gd name="T93" fmla="*/ 1020 h 1142"/>
                <a:gd name="T94" fmla="*/ 918 w 1070"/>
                <a:gd name="T95" fmla="*/ 1012 h 1142"/>
                <a:gd name="T96" fmla="*/ 988 w 1070"/>
                <a:gd name="T97" fmla="*/ 1044 h 1142"/>
                <a:gd name="T98" fmla="*/ 1048 w 1070"/>
                <a:gd name="T99" fmla="*/ 1016 h 1142"/>
                <a:gd name="T100" fmla="*/ 1050 w 1070"/>
                <a:gd name="T101" fmla="*/ 986 h 1142"/>
                <a:gd name="T102" fmla="*/ 1022 w 1070"/>
                <a:gd name="T103" fmla="*/ 948 h 1142"/>
                <a:gd name="T104" fmla="*/ 892 w 1070"/>
                <a:gd name="T105" fmla="*/ 962 h 1142"/>
                <a:gd name="T106" fmla="*/ 840 w 1070"/>
                <a:gd name="T107" fmla="*/ 988 h 1142"/>
                <a:gd name="T108" fmla="*/ 780 w 1070"/>
                <a:gd name="T109" fmla="*/ 946 h 1142"/>
                <a:gd name="T110" fmla="*/ 796 w 1070"/>
                <a:gd name="T111" fmla="*/ 880 h 11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70"/>
                <a:gd name="T169" fmla="*/ 0 h 1142"/>
                <a:gd name="T170" fmla="*/ 1070 w 1070"/>
                <a:gd name="T171" fmla="*/ 1142 h 114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70" h="1142">
                  <a:moveTo>
                    <a:pt x="1022" y="948"/>
                  </a:moveTo>
                  <a:lnTo>
                    <a:pt x="1022" y="752"/>
                  </a:lnTo>
                  <a:lnTo>
                    <a:pt x="1022" y="740"/>
                  </a:lnTo>
                  <a:lnTo>
                    <a:pt x="1018" y="728"/>
                  </a:lnTo>
                  <a:lnTo>
                    <a:pt x="1014" y="718"/>
                  </a:lnTo>
                  <a:lnTo>
                    <a:pt x="1008" y="708"/>
                  </a:lnTo>
                  <a:lnTo>
                    <a:pt x="1000" y="698"/>
                  </a:lnTo>
                  <a:lnTo>
                    <a:pt x="992" y="690"/>
                  </a:lnTo>
                  <a:lnTo>
                    <a:pt x="970" y="674"/>
                  </a:lnTo>
                  <a:lnTo>
                    <a:pt x="946" y="660"/>
                  </a:lnTo>
                  <a:lnTo>
                    <a:pt x="920" y="650"/>
                  </a:lnTo>
                  <a:lnTo>
                    <a:pt x="892" y="644"/>
                  </a:lnTo>
                  <a:lnTo>
                    <a:pt x="866" y="642"/>
                  </a:lnTo>
                  <a:lnTo>
                    <a:pt x="852" y="642"/>
                  </a:lnTo>
                  <a:lnTo>
                    <a:pt x="840" y="644"/>
                  </a:lnTo>
                  <a:lnTo>
                    <a:pt x="812" y="650"/>
                  </a:lnTo>
                  <a:lnTo>
                    <a:pt x="786" y="658"/>
                  </a:lnTo>
                  <a:lnTo>
                    <a:pt x="760" y="670"/>
                  </a:lnTo>
                  <a:lnTo>
                    <a:pt x="738" y="684"/>
                  </a:lnTo>
                  <a:lnTo>
                    <a:pt x="728" y="694"/>
                  </a:lnTo>
                  <a:lnTo>
                    <a:pt x="718" y="704"/>
                  </a:lnTo>
                  <a:lnTo>
                    <a:pt x="710" y="716"/>
                  </a:lnTo>
                  <a:lnTo>
                    <a:pt x="702" y="728"/>
                  </a:lnTo>
                  <a:lnTo>
                    <a:pt x="696" y="742"/>
                  </a:lnTo>
                  <a:lnTo>
                    <a:pt x="692" y="756"/>
                  </a:lnTo>
                  <a:lnTo>
                    <a:pt x="688" y="772"/>
                  </a:lnTo>
                  <a:lnTo>
                    <a:pt x="686" y="788"/>
                  </a:lnTo>
                  <a:lnTo>
                    <a:pt x="702" y="768"/>
                  </a:lnTo>
                  <a:lnTo>
                    <a:pt x="718" y="752"/>
                  </a:lnTo>
                  <a:lnTo>
                    <a:pt x="736" y="740"/>
                  </a:lnTo>
                  <a:lnTo>
                    <a:pt x="756" y="730"/>
                  </a:lnTo>
                  <a:lnTo>
                    <a:pt x="774" y="722"/>
                  </a:lnTo>
                  <a:lnTo>
                    <a:pt x="796" y="718"/>
                  </a:lnTo>
                  <a:lnTo>
                    <a:pt x="818" y="718"/>
                  </a:lnTo>
                  <a:lnTo>
                    <a:pt x="840" y="722"/>
                  </a:lnTo>
                  <a:lnTo>
                    <a:pt x="860" y="728"/>
                  </a:lnTo>
                  <a:lnTo>
                    <a:pt x="874" y="736"/>
                  </a:lnTo>
                  <a:lnTo>
                    <a:pt x="886" y="746"/>
                  </a:lnTo>
                  <a:lnTo>
                    <a:pt x="894" y="758"/>
                  </a:lnTo>
                  <a:lnTo>
                    <a:pt x="898" y="770"/>
                  </a:lnTo>
                  <a:lnTo>
                    <a:pt x="900" y="782"/>
                  </a:lnTo>
                  <a:lnTo>
                    <a:pt x="896" y="794"/>
                  </a:lnTo>
                  <a:lnTo>
                    <a:pt x="890" y="802"/>
                  </a:lnTo>
                  <a:lnTo>
                    <a:pt x="884" y="806"/>
                  </a:lnTo>
                  <a:lnTo>
                    <a:pt x="878" y="808"/>
                  </a:lnTo>
                  <a:lnTo>
                    <a:pt x="840" y="820"/>
                  </a:lnTo>
                  <a:lnTo>
                    <a:pt x="746" y="846"/>
                  </a:lnTo>
                  <a:lnTo>
                    <a:pt x="726" y="852"/>
                  </a:lnTo>
                  <a:lnTo>
                    <a:pt x="708" y="862"/>
                  </a:lnTo>
                  <a:lnTo>
                    <a:pt x="694" y="872"/>
                  </a:lnTo>
                  <a:lnTo>
                    <a:pt x="682" y="884"/>
                  </a:lnTo>
                  <a:lnTo>
                    <a:pt x="674" y="898"/>
                  </a:lnTo>
                  <a:lnTo>
                    <a:pt x="666" y="914"/>
                  </a:lnTo>
                  <a:lnTo>
                    <a:pt x="662" y="930"/>
                  </a:lnTo>
                  <a:lnTo>
                    <a:pt x="662" y="946"/>
                  </a:lnTo>
                  <a:lnTo>
                    <a:pt x="664" y="966"/>
                  </a:lnTo>
                  <a:lnTo>
                    <a:pt x="640" y="974"/>
                  </a:lnTo>
                  <a:lnTo>
                    <a:pt x="630" y="976"/>
                  </a:lnTo>
                  <a:lnTo>
                    <a:pt x="620" y="976"/>
                  </a:lnTo>
                  <a:lnTo>
                    <a:pt x="612" y="976"/>
                  </a:lnTo>
                  <a:lnTo>
                    <a:pt x="604" y="974"/>
                  </a:lnTo>
                  <a:lnTo>
                    <a:pt x="596" y="972"/>
                  </a:lnTo>
                  <a:lnTo>
                    <a:pt x="590" y="968"/>
                  </a:lnTo>
                  <a:lnTo>
                    <a:pt x="584" y="962"/>
                  </a:lnTo>
                  <a:lnTo>
                    <a:pt x="580" y="956"/>
                  </a:lnTo>
                  <a:lnTo>
                    <a:pt x="572" y="942"/>
                  </a:lnTo>
                  <a:lnTo>
                    <a:pt x="568" y="924"/>
                  </a:lnTo>
                  <a:lnTo>
                    <a:pt x="566" y="904"/>
                  </a:lnTo>
                  <a:lnTo>
                    <a:pt x="566" y="708"/>
                  </a:lnTo>
                  <a:lnTo>
                    <a:pt x="684" y="708"/>
                  </a:lnTo>
                  <a:lnTo>
                    <a:pt x="684" y="672"/>
                  </a:lnTo>
                  <a:lnTo>
                    <a:pt x="566" y="672"/>
                  </a:lnTo>
                  <a:lnTo>
                    <a:pt x="566" y="520"/>
                  </a:lnTo>
                  <a:lnTo>
                    <a:pt x="554" y="516"/>
                  </a:lnTo>
                  <a:lnTo>
                    <a:pt x="546" y="542"/>
                  </a:lnTo>
                  <a:lnTo>
                    <a:pt x="536" y="568"/>
                  </a:lnTo>
                  <a:lnTo>
                    <a:pt x="524" y="588"/>
                  </a:lnTo>
                  <a:lnTo>
                    <a:pt x="510" y="608"/>
                  </a:lnTo>
                  <a:lnTo>
                    <a:pt x="492" y="626"/>
                  </a:lnTo>
                  <a:lnTo>
                    <a:pt x="472" y="642"/>
                  </a:lnTo>
                  <a:lnTo>
                    <a:pt x="446" y="656"/>
                  </a:lnTo>
                  <a:lnTo>
                    <a:pt x="416" y="668"/>
                  </a:lnTo>
                  <a:lnTo>
                    <a:pt x="416" y="508"/>
                  </a:lnTo>
                  <a:lnTo>
                    <a:pt x="400" y="506"/>
                  </a:lnTo>
                  <a:lnTo>
                    <a:pt x="386" y="502"/>
                  </a:lnTo>
                  <a:lnTo>
                    <a:pt x="374" y="498"/>
                  </a:lnTo>
                  <a:lnTo>
                    <a:pt x="366" y="490"/>
                  </a:lnTo>
                  <a:lnTo>
                    <a:pt x="358" y="482"/>
                  </a:lnTo>
                  <a:lnTo>
                    <a:pt x="352" y="470"/>
                  </a:lnTo>
                  <a:lnTo>
                    <a:pt x="348" y="456"/>
                  </a:lnTo>
                  <a:lnTo>
                    <a:pt x="346" y="442"/>
                  </a:lnTo>
                  <a:lnTo>
                    <a:pt x="346" y="0"/>
                  </a:lnTo>
                  <a:lnTo>
                    <a:pt x="148" y="0"/>
                  </a:lnTo>
                  <a:lnTo>
                    <a:pt x="148" y="16"/>
                  </a:lnTo>
                  <a:lnTo>
                    <a:pt x="166" y="18"/>
                  </a:lnTo>
                  <a:lnTo>
                    <a:pt x="180" y="20"/>
                  </a:lnTo>
                  <a:lnTo>
                    <a:pt x="192" y="24"/>
                  </a:lnTo>
                  <a:lnTo>
                    <a:pt x="200" y="28"/>
                  </a:lnTo>
                  <a:lnTo>
                    <a:pt x="206" y="36"/>
                  </a:lnTo>
                  <a:lnTo>
                    <a:pt x="210" y="44"/>
                  </a:lnTo>
                  <a:lnTo>
                    <a:pt x="214" y="56"/>
                  </a:lnTo>
                  <a:lnTo>
                    <a:pt x="214" y="70"/>
                  </a:lnTo>
                  <a:lnTo>
                    <a:pt x="214" y="430"/>
                  </a:lnTo>
                  <a:lnTo>
                    <a:pt x="214" y="440"/>
                  </a:lnTo>
                  <a:lnTo>
                    <a:pt x="212" y="450"/>
                  </a:lnTo>
                  <a:lnTo>
                    <a:pt x="208" y="458"/>
                  </a:lnTo>
                  <a:lnTo>
                    <a:pt x="204" y="464"/>
                  </a:lnTo>
                  <a:lnTo>
                    <a:pt x="192" y="476"/>
                  </a:lnTo>
                  <a:lnTo>
                    <a:pt x="180" y="486"/>
                  </a:lnTo>
                  <a:lnTo>
                    <a:pt x="162" y="498"/>
                  </a:lnTo>
                  <a:lnTo>
                    <a:pt x="140" y="508"/>
                  </a:lnTo>
                  <a:lnTo>
                    <a:pt x="116" y="522"/>
                  </a:lnTo>
                  <a:lnTo>
                    <a:pt x="92" y="538"/>
                  </a:lnTo>
                  <a:lnTo>
                    <a:pt x="78" y="548"/>
                  </a:lnTo>
                  <a:lnTo>
                    <a:pt x="66" y="560"/>
                  </a:lnTo>
                  <a:lnTo>
                    <a:pt x="56" y="572"/>
                  </a:lnTo>
                  <a:lnTo>
                    <a:pt x="48" y="586"/>
                  </a:lnTo>
                  <a:lnTo>
                    <a:pt x="40" y="600"/>
                  </a:lnTo>
                  <a:lnTo>
                    <a:pt x="36" y="614"/>
                  </a:lnTo>
                  <a:lnTo>
                    <a:pt x="32" y="630"/>
                  </a:lnTo>
                  <a:lnTo>
                    <a:pt x="30" y="646"/>
                  </a:lnTo>
                  <a:lnTo>
                    <a:pt x="28" y="662"/>
                  </a:lnTo>
                  <a:lnTo>
                    <a:pt x="30" y="678"/>
                  </a:lnTo>
                  <a:lnTo>
                    <a:pt x="34" y="694"/>
                  </a:lnTo>
                  <a:lnTo>
                    <a:pt x="40" y="708"/>
                  </a:lnTo>
                  <a:lnTo>
                    <a:pt x="46" y="724"/>
                  </a:lnTo>
                  <a:lnTo>
                    <a:pt x="56" y="738"/>
                  </a:lnTo>
                  <a:lnTo>
                    <a:pt x="68" y="752"/>
                  </a:lnTo>
                  <a:lnTo>
                    <a:pt x="84" y="764"/>
                  </a:lnTo>
                  <a:lnTo>
                    <a:pt x="238" y="884"/>
                  </a:lnTo>
                  <a:lnTo>
                    <a:pt x="254" y="896"/>
                  </a:lnTo>
                  <a:lnTo>
                    <a:pt x="264" y="910"/>
                  </a:lnTo>
                  <a:lnTo>
                    <a:pt x="274" y="924"/>
                  </a:lnTo>
                  <a:lnTo>
                    <a:pt x="280" y="940"/>
                  </a:lnTo>
                  <a:lnTo>
                    <a:pt x="284" y="956"/>
                  </a:lnTo>
                  <a:lnTo>
                    <a:pt x="286" y="972"/>
                  </a:lnTo>
                  <a:lnTo>
                    <a:pt x="286" y="988"/>
                  </a:lnTo>
                  <a:lnTo>
                    <a:pt x="284" y="1002"/>
                  </a:lnTo>
                  <a:lnTo>
                    <a:pt x="280" y="1018"/>
                  </a:lnTo>
                  <a:lnTo>
                    <a:pt x="274" y="1032"/>
                  </a:lnTo>
                  <a:lnTo>
                    <a:pt x="266" y="1044"/>
                  </a:lnTo>
                  <a:lnTo>
                    <a:pt x="256" y="1056"/>
                  </a:lnTo>
                  <a:lnTo>
                    <a:pt x="244" y="1066"/>
                  </a:lnTo>
                  <a:lnTo>
                    <a:pt x="232" y="1074"/>
                  </a:lnTo>
                  <a:lnTo>
                    <a:pt x="218" y="1082"/>
                  </a:lnTo>
                  <a:lnTo>
                    <a:pt x="202" y="1086"/>
                  </a:lnTo>
                  <a:lnTo>
                    <a:pt x="188" y="1088"/>
                  </a:lnTo>
                  <a:lnTo>
                    <a:pt x="174" y="1090"/>
                  </a:lnTo>
                  <a:lnTo>
                    <a:pt x="160" y="1090"/>
                  </a:lnTo>
                  <a:lnTo>
                    <a:pt x="148" y="1088"/>
                  </a:lnTo>
                  <a:lnTo>
                    <a:pt x="120" y="1082"/>
                  </a:lnTo>
                  <a:lnTo>
                    <a:pt x="96" y="1072"/>
                  </a:lnTo>
                  <a:lnTo>
                    <a:pt x="74" y="1060"/>
                  </a:lnTo>
                  <a:lnTo>
                    <a:pt x="52" y="1044"/>
                  </a:lnTo>
                  <a:lnTo>
                    <a:pt x="36" y="1026"/>
                  </a:lnTo>
                  <a:lnTo>
                    <a:pt x="22" y="1008"/>
                  </a:lnTo>
                  <a:lnTo>
                    <a:pt x="0" y="1020"/>
                  </a:lnTo>
                  <a:lnTo>
                    <a:pt x="18" y="1048"/>
                  </a:lnTo>
                  <a:lnTo>
                    <a:pt x="40" y="1072"/>
                  </a:lnTo>
                  <a:lnTo>
                    <a:pt x="66" y="1092"/>
                  </a:lnTo>
                  <a:lnTo>
                    <a:pt x="92" y="1110"/>
                  </a:lnTo>
                  <a:lnTo>
                    <a:pt x="122" y="1124"/>
                  </a:lnTo>
                  <a:lnTo>
                    <a:pt x="152" y="1134"/>
                  </a:lnTo>
                  <a:lnTo>
                    <a:pt x="182" y="1140"/>
                  </a:lnTo>
                  <a:lnTo>
                    <a:pt x="214" y="1142"/>
                  </a:lnTo>
                  <a:lnTo>
                    <a:pt x="246" y="1138"/>
                  </a:lnTo>
                  <a:lnTo>
                    <a:pt x="278" y="1132"/>
                  </a:lnTo>
                  <a:lnTo>
                    <a:pt x="310" y="1120"/>
                  </a:lnTo>
                  <a:lnTo>
                    <a:pt x="340" y="1106"/>
                  </a:lnTo>
                  <a:lnTo>
                    <a:pt x="368" y="1090"/>
                  </a:lnTo>
                  <a:lnTo>
                    <a:pt x="380" y="1080"/>
                  </a:lnTo>
                  <a:lnTo>
                    <a:pt x="392" y="1068"/>
                  </a:lnTo>
                  <a:lnTo>
                    <a:pt x="402" y="1058"/>
                  </a:lnTo>
                  <a:lnTo>
                    <a:pt x="410" y="1046"/>
                  </a:lnTo>
                  <a:lnTo>
                    <a:pt x="418" y="1032"/>
                  </a:lnTo>
                  <a:lnTo>
                    <a:pt x="424" y="1018"/>
                  </a:lnTo>
                  <a:lnTo>
                    <a:pt x="428" y="1000"/>
                  </a:lnTo>
                  <a:lnTo>
                    <a:pt x="432" y="984"/>
                  </a:lnTo>
                  <a:lnTo>
                    <a:pt x="432" y="966"/>
                  </a:lnTo>
                  <a:lnTo>
                    <a:pt x="432" y="950"/>
                  </a:lnTo>
                  <a:lnTo>
                    <a:pt x="430" y="934"/>
                  </a:lnTo>
                  <a:lnTo>
                    <a:pt x="428" y="918"/>
                  </a:lnTo>
                  <a:lnTo>
                    <a:pt x="420" y="888"/>
                  </a:lnTo>
                  <a:lnTo>
                    <a:pt x="408" y="860"/>
                  </a:lnTo>
                  <a:lnTo>
                    <a:pt x="392" y="838"/>
                  </a:lnTo>
                  <a:lnTo>
                    <a:pt x="376" y="818"/>
                  </a:lnTo>
                  <a:lnTo>
                    <a:pt x="360" y="804"/>
                  </a:lnTo>
                  <a:lnTo>
                    <a:pt x="180" y="670"/>
                  </a:lnTo>
                  <a:lnTo>
                    <a:pt x="170" y="662"/>
                  </a:lnTo>
                  <a:lnTo>
                    <a:pt x="162" y="654"/>
                  </a:lnTo>
                  <a:lnTo>
                    <a:pt x="156" y="646"/>
                  </a:lnTo>
                  <a:lnTo>
                    <a:pt x="150" y="638"/>
                  </a:lnTo>
                  <a:lnTo>
                    <a:pt x="148" y="630"/>
                  </a:lnTo>
                  <a:lnTo>
                    <a:pt x="144" y="622"/>
                  </a:lnTo>
                  <a:lnTo>
                    <a:pt x="144" y="604"/>
                  </a:lnTo>
                  <a:lnTo>
                    <a:pt x="144" y="594"/>
                  </a:lnTo>
                  <a:lnTo>
                    <a:pt x="146" y="582"/>
                  </a:lnTo>
                  <a:lnTo>
                    <a:pt x="150" y="572"/>
                  </a:lnTo>
                  <a:lnTo>
                    <a:pt x="154" y="564"/>
                  </a:lnTo>
                  <a:lnTo>
                    <a:pt x="166" y="548"/>
                  </a:lnTo>
                  <a:lnTo>
                    <a:pt x="180" y="536"/>
                  </a:lnTo>
                  <a:lnTo>
                    <a:pt x="198" y="528"/>
                  </a:lnTo>
                  <a:lnTo>
                    <a:pt x="214" y="522"/>
                  </a:lnTo>
                  <a:lnTo>
                    <a:pt x="232" y="516"/>
                  </a:lnTo>
                  <a:lnTo>
                    <a:pt x="248" y="516"/>
                  </a:lnTo>
                  <a:lnTo>
                    <a:pt x="264" y="516"/>
                  </a:lnTo>
                  <a:lnTo>
                    <a:pt x="278" y="520"/>
                  </a:lnTo>
                  <a:lnTo>
                    <a:pt x="292" y="524"/>
                  </a:lnTo>
                  <a:lnTo>
                    <a:pt x="304" y="530"/>
                  </a:lnTo>
                  <a:lnTo>
                    <a:pt x="316" y="538"/>
                  </a:lnTo>
                  <a:lnTo>
                    <a:pt x="328" y="548"/>
                  </a:lnTo>
                  <a:lnTo>
                    <a:pt x="338" y="558"/>
                  </a:lnTo>
                  <a:lnTo>
                    <a:pt x="348" y="572"/>
                  </a:lnTo>
                  <a:lnTo>
                    <a:pt x="356" y="586"/>
                  </a:lnTo>
                  <a:lnTo>
                    <a:pt x="364" y="600"/>
                  </a:lnTo>
                  <a:lnTo>
                    <a:pt x="370" y="616"/>
                  </a:lnTo>
                  <a:lnTo>
                    <a:pt x="376" y="632"/>
                  </a:lnTo>
                  <a:lnTo>
                    <a:pt x="380" y="650"/>
                  </a:lnTo>
                  <a:lnTo>
                    <a:pt x="382" y="668"/>
                  </a:lnTo>
                  <a:lnTo>
                    <a:pt x="386" y="708"/>
                  </a:lnTo>
                  <a:lnTo>
                    <a:pt x="444" y="708"/>
                  </a:lnTo>
                  <a:lnTo>
                    <a:pt x="444" y="914"/>
                  </a:lnTo>
                  <a:lnTo>
                    <a:pt x="444" y="942"/>
                  </a:lnTo>
                  <a:lnTo>
                    <a:pt x="450" y="966"/>
                  </a:lnTo>
                  <a:lnTo>
                    <a:pt x="458" y="988"/>
                  </a:lnTo>
                  <a:lnTo>
                    <a:pt x="468" y="1006"/>
                  </a:lnTo>
                  <a:lnTo>
                    <a:pt x="476" y="1014"/>
                  </a:lnTo>
                  <a:lnTo>
                    <a:pt x="484" y="1020"/>
                  </a:lnTo>
                  <a:lnTo>
                    <a:pt x="492" y="1026"/>
                  </a:lnTo>
                  <a:lnTo>
                    <a:pt x="502" y="1032"/>
                  </a:lnTo>
                  <a:lnTo>
                    <a:pt x="512" y="1036"/>
                  </a:lnTo>
                  <a:lnTo>
                    <a:pt x="522" y="1040"/>
                  </a:lnTo>
                  <a:lnTo>
                    <a:pt x="534" y="1042"/>
                  </a:lnTo>
                  <a:lnTo>
                    <a:pt x="546" y="1042"/>
                  </a:lnTo>
                  <a:lnTo>
                    <a:pt x="562" y="1042"/>
                  </a:lnTo>
                  <a:lnTo>
                    <a:pt x="580" y="1042"/>
                  </a:lnTo>
                  <a:lnTo>
                    <a:pt x="596" y="1040"/>
                  </a:lnTo>
                  <a:lnTo>
                    <a:pt x="614" y="1034"/>
                  </a:lnTo>
                  <a:lnTo>
                    <a:pt x="632" y="1028"/>
                  </a:lnTo>
                  <a:lnTo>
                    <a:pt x="648" y="1018"/>
                  </a:lnTo>
                  <a:lnTo>
                    <a:pt x="664" y="1008"/>
                  </a:lnTo>
                  <a:lnTo>
                    <a:pt x="676" y="994"/>
                  </a:lnTo>
                  <a:lnTo>
                    <a:pt x="682" y="1004"/>
                  </a:lnTo>
                  <a:lnTo>
                    <a:pt x="690" y="1014"/>
                  </a:lnTo>
                  <a:lnTo>
                    <a:pt x="700" y="1022"/>
                  </a:lnTo>
                  <a:lnTo>
                    <a:pt x="712" y="1030"/>
                  </a:lnTo>
                  <a:lnTo>
                    <a:pt x="724" y="1036"/>
                  </a:lnTo>
                  <a:lnTo>
                    <a:pt x="738" y="1040"/>
                  </a:lnTo>
                  <a:lnTo>
                    <a:pt x="754" y="1044"/>
                  </a:lnTo>
                  <a:lnTo>
                    <a:pt x="772" y="1044"/>
                  </a:lnTo>
                  <a:lnTo>
                    <a:pt x="806" y="1040"/>
                  </a:lnTo>
                  <a:lnTo>
                    <a:pt x="822" y="1034"/>
                  </a:lnTo>
                  <a:lnTo>
                    <a:pt x="840" y="1028"/>
                  </a:lnTo>
                  <a:lnTo>
                    <a:pt x="856" y="1020"/>
                  </a:lnTo>
                  <a:lnTo>
                    <a:pt x="872" y="1010"/>
                  </a:lnTo>
                  <a:lnTo>
                    <a:pt x="888" y="998"/>
                  </a:lnTo>
                  <a:lnTo>
                    <a:pt x="902" y="984"/>
                  </a:lnTo>
                  <a:lnTo>
                    <a:pt x="910" y="1000"/>
                  </a:lnTo>
                  <a:lnTo>
                    <a:pt x="918" y="1012"/>
                  </a:lnTo>
                  <a:lnTo>
                    <a:pt x="928" y="1022"/>
                  </a:lnTo>
                  <a:lnTo>
                    <a:pt x="938" y="1030"/>
                  </a:lnTo>
                  <a:lnTo>
                    <a:pt x="950" y="1038"/>
                  </a:lnTo>
                  <a:lnTo>
                    <a:pt x="962" y="1042"/>
                  </a:lnTo>
                  <a:lnTo>
                    <a:pt x="976" y="1044"/>
                  </a:lnTo>
                  <a:lnTo>
                    <a:pt x="988" y="1044"/>
                  </a:lnTo>
                  <a:lnTo>
                    <a:pt x="1000" y="1042"/>
                  </a:lnTo>
                  <a:lnTo>
                    <a:pt x="1014" y="1040"/>
                  </a:lnTo>
                  <a:lnTo>
                    <a:pt x="1026" y="1034"/>
                  </a:lnTo>
                  <a:lnTo>
                    <a:pt x="1038" y="1026"/>
                  </a:lnTo>
                  <a:lnTo>
                    <a:pt x="1048" y="1016"/>
                  </a:lnTo>
                  <a:lnTo>
                    <a:pt x="1058" y="1006"/>
                  </a:lnTo>
                  <a:lnTo>
                    <a:pt x="1064" y="994"/>
                  </a:lnTo>
                  <a:lnTo>
                    <a:pt x="1070" y="980"/>
                  </a:lnTo>
                  <a:lnTo>
                    <a:pt x="1058" y="984"/>
                  </a:lnTo>
                  <a:lnTo>
                    <a:pt x="1050" y="986"/>
                  </a:lnTo>
                  <a:lnTo>
                    <a:pt x="1040" y="986"/>
                  </a:lnTo>
                  <a:lnTo>
                    <a:pt x="1034" y="982"/>
                  </a:lnTo>
                  <a:lnTo>
                    <a:pt x="1028" y="976"/>
                  </a:lnTo>
                  <a:lnTo>
                    <a:pt x="1026" y="970"/>
                  </a:lnTo>
                  <a:lnTo>
                    <a:pt x="1022" y="960"/>
                  </a:lnTo>
                  <a:lnTo>
                    <a:pt x="1022" y="948"/>
                  </a:lnTo>
                  <a:close/>
                  <a:moveTo>
                    <a:pt x="900" y="924"/>
                  </a:moveTo>
                  <a:lnTo>
                    <a:pt x="900" y="924"/>
                  </a:lnTo>
                  <a:lnTo>
                    <a:pt x="900" y="940"/>
                  </a:lnTo>
                  <a:lnTo>
                    <a:pt x="896" y="952"/>
                  </a:lnTo>
                  <a:lnTo>
                    <a:pt x="892" y="962"/>
                  </a:lnTo>
                  <a:lnTo>
                    <a:pt x="884" y="972"/>
                  </a:lnTo>
                  <a:lnTo>
                    <a:pt x="876" y="978"/>
                  </a:lnTo>
                  <a:lnTo>
                    <a:pt x="866" y="984"/>
                  </a:lnTo>
                  <a:lnTo>
                    <a:pt x="854" y="988"/>
                  </a:lnTo>
                  <a:lnTo>
                    <a:pt x="840" y="988"/>
                  </a:lnTo>
                  <a:lnTo>
                    <a:pt x="824" y="988"/>
                  </a:lnTo>
                  <a:lnTo>
                    <a:pt x="810" y="982"/>
                  </a:lnTo>
                  <a:lnTo>
                    <a:pt x="800" y="976"/>
                  </a:lnTo>
                  <a:lnTo>
                    <a:pt x="792" y="968"/>
                  </a:lnTo>
                  <a:lnTo>
                    <a:pt x="784" y="958"/>
                  </a:lnTo>
                  <a:lnTo>
                    <a:pt x="780" y="946"/>
                  </a:lnTo>
                  <a:lnTo>
                    <a:pt x="778" y="934"/>
                  </a:lnTo>
                  <a:lnTo>
                    <a:pt x="778" y="920"/>
                  </a:lnTo>
                  <a:lnTo>
                    <a:pt x="780" y="906"/>
                  </a:lnTo>
                  <a:lnTo>
                    <a:pt x="786" y="890"/>
                  </a:lnTo>
                  <a:lnTo>
                    <a:pt x="796" y="880"/>
                  </a:lnTo>
                  <a:lnTo>
                    <a:pt x="800" y="874"/>
                  </a:lnTo>
                  <a:lnTo>
                    <a:pt x="808" y="872"/>
                  </a:lnTo>
                  <a:lnTo>
                    <a:pt x="840" y="860"/>
                  </a:lnTo>
                  <a:lnTo>
                    <a:pt x="900" y="832"/>
                  </a:lnTo>
                  <a:lnTo>
                    <a:pt x="900" y="924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29">
              <a:extLst>
                <a:ext uri="{FF2B5EF4-FFF2-40B4-BE49-F238E27FC236}">
                  <a16:creationId xmlns:a16="http://schemas.microsoft.com/office/drawing/2014/main" id="{483AF154-C15D-7047-80DD-26017BD58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2" y="1368"/>
              <a:ext cx="378" cy="396"/>
            </a:xfrm>
            <a:custGeom>
              <a:avLst/>
              <a:gdLst>
                <a:gd name="T0" fmla="*/ 184 w 378"/>
                <a:gd name="T1" fmla="*/ 8 h 396"/>
                <a:gd name="T2" fmla="*/ 260 w 378"/>
                <a:gd name="T3" fmla="*/ 18 h 396"/>
                <a:gd name="T4" fmla="*/ 268 w 378"/>
                <a:gd name="T5" fmla="*/ 10 h 396"/>
                <a:gd name="T6" fmla="*/ 292 w 378"/>
                <a:gd name="T7" fmla="*/ 0 h 396"/>
                <a:gd name="T8" fmla="*/ 324 w 378"/>
                <a:gd name="T9" fmla="*/ 2 h 396"/>
                <a:gd name="T10" fmla="*/ 358 w 378"/>
                <a:gd name="T11" fmla="*/ 14 h 396"/>
                <a:gd name="T12" fmla="*/ 350 w 378"/>
                <a:gd name="T13" fmla="*/ 172 h 396"/>
                <a:gd name="T14" fmla="*/ 338 w 378"/>
                <a:gd name="T15" fmla="*/ 158 h 396"/>
                <a:gd name="T16" fmla="*/ 314 w 378"/>
                <a:gd name="T17" fmla="*/ 136 h 396"/>
                <a:gd name="T18" fmla="*/ 290 w 378"/>
                <a:gd name="T19" fmla="*/ 120 h 396"/>
                <a:gd name="T20" fmla="*/ 262 w 378"/>
                <a:gd name="T21" fmla="*/ 112 h 396"/>
                <a:gd name="T22" fmla="*/ 250 w 378"/>
                <a:gd name="T23" fmla="*/ 110 h 396"/>
                <a:gd name="T24" fmla="*/ 226 w 378"/>
                <a:gd name="T25" fmla="*/ 114 h 396"/>
                <a:gd name="T26" fmla="*/ 204 w 378"/>
                <a:gd name="T27" fmla="*/ 128 h 396"/>
                <a:gd name="T28" fmla="*/ 190 w 378"/>
                <a:gd name="T29" fmla="*/ 150 h 396"/>
                <a:gd name="T30" fmla="*/ 184 w 378"/>
                <a:gd name="T31" fmla="*/ 182 h 396"/>
                <a:gd name="T32" fmla="*/ 184 w 378"/>
                <a:gd name="T33" fmla="*/ 314 h 396"/>
                <a:gd name="T34" fmla="*/ 188 w 378"/>
                <a:gd name="T35" fmla="*/ 342 h 396"/>
                <a:gd name="T36" fmla="*/ 198 w 378"/>
                <a:gd name="T37" fmla="*/ 362 h 396"/>
                <a:gd name="T38" fmla="*/ 216 w 378"/>
                <a:gd name="T39" fmla="*/ 372 h 396"/>
                <a:gd name="T40" fmla="*/ 246 w 378"/>
                <a:gd name="T41" fmla="*/ 378 h 396"/>
                <a:gd name="T42" fmla="*/ 2 w 378"/>
                <a:gd name="T43" fmla="*/ 396 h 396"/>
                <a:gd name="T44" fmla="*/ 2 w 378"/>
                <a:gd name="T45" fmla="*/ 378 h 396"/>
                <a:gd name="T46" fmla="*/ 32 w 378"/>
                <a:gd name="T47" fmla="*/ 374 h 396"/>
                <a:gd name="T48" fmla="*/ 50 w 378"/>
                <a:gd name="T49" fmla="*/ 362 h 396"/>
                <a:gd name="T50" fmla="*/ 60 w 378"/>
                <a:gd name="T51" fmla="*/ 344 h 396"/>
                <a:gd name="T52" fmla="*/ 64 w 378"/>
                <a:gd name="T53" fmla="*/ 314 h 396"/>
                <a:gd name="T54" fmla="*/ 64 w 378"/>
                <a:gd name="T55" fmla="*/ 80 h 396"/>
                <a:gd name="T56" fmla="*/ 60 w 378"/>
                <a:gd name="T57" fmla="*/ 52 h 396"/>
                <a:gd name="T58" fmla="*/ 48 w 378"/>
                <a:gd name="T59" fmla="*/ 36 h 396"/>
                <a:gd name="T60" fmla="*/ 28 w 378"/>
                <a:gd name="T61" fmla="*/ 26 h 396"/>
                <a:gd name="T62" fmla="*/ 0 w 378"/>
                <a:gd name="T63" fmla="*/ 24 h 3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8"/>
                <a:gd name="T97" fmla="*/ 0 h 396"/>
                <a:gd name="T98" fmla="*/ 378 w 378"/>
                <a:gd name="T99" fmla="*/ 396 h 39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8" h="396">
                  <a:moveTo>
                    <a:pt x="0" y="8"/>
                  </a:moveTo>
                  <a:lnTo>
                    <a:pt x="184" y="8"/>
                  </a:lnTo>
                  <a:lnTo>
                    <a:pt x="184" y="108"/>
                  </a:lnTo>
                  <a:lnTo>
                    <a:pt x="260" y="18"/>
                  </a:lnTo>
                  <a:lnTo>
                    <a:pt x="268" y="10"/>
                  </a:lnTo>
                  <a:lnTo>
                    <a:pt x="280" y="4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2"/>
                  </a:lnTo>
                  <a:lnTo>
                    <a:pt x="340" y="6"/>
                  </a:lnTo>
                  <a:lnTo>
                    <a:pt x="358" y="14"/>
                  </a:lnTo>
                  <a:lnTo>
                    <a:pt x="378" y="28"/>
                  </a:lnTo>
                  <a:lnTo>
                    <a:pt x="350" y="172"/>
                  </a:lnTo>
                  <a:lnTo>
                    <a:pt x="338" y="158"/>
                  </a:lnTo>
                  <a:lnTo>
                    <a:pt x="326" y="146"/>
                  </a:lnTo>
                  <a:lnTo>
                    <a:pt x="314" y="136"/>
                  </a:lnTo>
                  <a:lnTo>
                    <a:pt x="302" y="126"/>
                  </a:lnTo>
                  <a:lnTo>
                    <a:pt x="290" y="120"/>
                  </a:lnTo>
                  <a:lnTo>
                    <a:pt x="276" y="114"/>
                  </a:lnTo>
                  <a:lnTo>
                    <a:pt x="262" y="112"/>
                  </a:lnTo>
                  <a:lnTo>
                    <a:pt x="250" y="110"/>
                  </a:lnTo>
                  <a:lnTo>
                    <a:pt x="238" y="112"/>
                  </a:lnTo>
                  <a:lnTo>
                    <a:pt x="226" y="114"/>
                  </a:lnTo>
                  <a:lnTo>
                    <a:pt x="214" y="120"/>
                  </a:lnTo>
                  <a:lnTo>
                    <a:pt x="204" y="128"/>
                  </a:lnTo>
                  <a:lnTo>
                    <a:pt x="196" y="138"/>
                  </a:lnTo>
                  <a:lnTo>
                    <a:pt x="190" y="150"/>
                  </a:lnTo>
                  <a:lnTo>
                    <a:pt x="186" y="164"/>
                  </a:lnTo>
                  <a:lnTo>
                    <a:pt x="184" y="182"/>
                  </a:lnTo>
                  <a:lnTo>
                    <a:pt x="184" y="314"/>
                  </a:lnTo>
                  <a:lnTo>
                    <a:pt x="186" y="330"/>
                  </a:lnTo>
                  <a:lnTo>
                    <a:pt x="188" y="342"/>
                  </a:lnTo>
                  <a:lnTo>
                    <a:pt x="192" y="354"/>
                  </a:lnTo>
                  <a:lnTo>
                    <a:pt x="198" y="362"/>
                  </a:lnTo>
                  <a:lnTo>
                    <a:pt x="206" y="368"/>
                  </a:lnTo>
                  <a:lnTo>
                    <a:pt x="216" y="372"/>
                  </a:lnTo>
                  <a:lnTo>
                    <a:pt x="230" y="376"/>
                  </a:lnTo>
                  <a:lnTo>
                    <a:pt x="246" y="378"/>
                  </a:lnTo>
                  <a:lnTo>
                    <a:pt x="246" y="396"/>
                  </a:lnTo>
                  <a:lnTo>
                    <a:pt x="2" y="396"/>
                  </a:lnTo>
                  <a:lnTo>
                    <a:pt x="2" y="378"/>
                  </a:lnTo>
                  <a:lnTo>
                    <a:pt x="18" y="376"/>
                  </a:lnTo>
                  <a:lnTo>
                    <a:pt x="32" y="374"/>
                  </a:lnTo>
                  <a:lnTo>
                    <a:pt x="42" y="368"/>
                  </a:lnTo>
                  <a:lnTo>
                    <a:pt x="50" y="362"/>
                  </a:lnTo>
                  <a:lnTo>
                    <a:pt x="56" y="354"/>
                  </a:lnTo>
                  <a:lnTo>
                    <a:pt x="60" y="344"/>
                  </a:lnTo>
                  <a:lnTo>
                    <a:pt x="62" y="330"/>
                  </a:lnTo>
                  <a:lnTo>
                    <a:pt x="64" y="314"/>
                  </a:lnTo>
                  <a:lnTo>
                    <a:pt x="64" y="80"/>
                  </a:lnTo>
                  <a:lnTo>
                    <a:pt x="62" y="66"/>
                  </a:lnTo>
                  <a:lnTo>
                    <a:pt x="60" y="52"/>
                  </a:lnTo>
                  <a:lnTo>
                    <a:pt x="56" y="44"/>
                  </a:lnTo>
                  <a:lnTo>
                    <a:pt x="48" y="36"/>
                  </a:lnTo>
                  <a:lnTo>
                    <a:pt x="40" y="30"/>
                  </a:lnTo>
                  <a:lnTo>
                    <a:pt x="28" y="26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30">
              <a:extLst>
                <a:ext uri="{FF2B5EF4-FFF2-40B4-BE49-F238E27FC236}">
                  <a16:creationId xmlns:a16="http://schemas.microsoft.com/office/drawing/2014/main" id="{35383328-2ACE-8847-9D28-672C845D4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" y="2408"/>
              <a:ext cx="168" cy="198"/>
            </a:xfrm>
            <a:custGeom>
              <a:avLst/>
              <a:gdLst>
                <a:gd name="T0" fmla="*/ 94 w 168"/>
                <a:gd name="T1" fmla="*/ 116 h 198"/>
                <a:gd name="T2" fmla="*/ 128 w 168"/>
                <a:gd name="T3" fmla="*/ 32 h 198"/>
                <a:gd name="T4" fmla="*/ 128 w 168"/>
                <a:gd name="T5" fmla="*/ 32 h 198"/>
                <a:gd name="T6" fmla="*/ 132 w 168"/>
                <a:gd name="T7" fmla="*/ 22 h 198"/>
                <a:gd name="T8" fmla="*/ 132 w 168"/>
                <a:gd name="T9" fmla="*/ 16 h 198"/>
                <a:gd name="T10" fmla="*/ 130 w 168"/>
                <a:gd name="T11" fmla="*/ 12 h 198"/>
                <a:gd name="T12" fmla="*/ 126 w 168"/>
                <a:gd name="T13" fmla="*/ 8 h 198"/>
                <a:gd name="T14" fmla="*/ 122 w 168"/>
                <a:gd name="T15" fmla="*/ 6 h 198"/>
                <a:gd name="T16" fmla="*/ 116 w 168"/>
                <a:gd name="T17" fmla="*/ 4 h 198"/>
                <a:gd name="T18" fmla="*/ 104 w 168"/>
                <a:gd name="T19" fmla="*/ 4 h 198"/>
                <a:gd name="T20" fmla="*/ 104 w 168"/>
                <a:gd name="T21" fmla="*/ 0 h 198"/>
                <a:gd name="T22" fmla="*/ 168 w 168"/>
                <a:gd name="T23" fmla="*/ 0 h 198"/>
                <a:gd name="T24" fmla="*/ 168 w 168"/>
                <a:gd name="T25" fmla="*/ 4 h 198"/>
                <a:gd name="T26" fmla="*/ 168 w 168"/>
                <a:gd name="T27" fmla="*/ 4 h 198"/>
                <a:gd name="T28" fmla="*/ 162 w 168"/>
                <a:gd name="T29" fmla="*/ 6 h 198"/>
                <a:gd name="T30" fmla="*/ 154 w 168"/>
                <a:gd name="T31" fmla="*/ 10 h 198"/>
                <a:gd name="T32" fmla="*/ 146 w 168"/>
                <a:gd name="T33" fmla="*/ 16 h 198"/>
                <a:gd name="T34" fmla="*/ 138 w 168"/>
                <a:gd name="T35" fmla="*/ 30 h 198"/>
                <a:gd name="T36" fmla="*/ 84 w 168"/>
                <a:gd name="T37" fmla="*/ 158 h 198"/>
                <a:gd name="T38" fmla="*/ 84 w 168"/>
                <a:gd name="T39" fmla="*/ 158 h 198"/>
                <a:gd name="T40" fmla="*/ 76 w 168"/>
                <a:gd name="T41" fmla="*/ 178 h 198"/>
                <a:gd name="T42" fmla="*/ 66 w 168"/>
                <a:gd name="T43" fmla="*/ 190 h 198"/>
                <a:gd name="T44" fmla="*/ 56 w 168"/>
                <a:gd name="T45" fmla="*/ 196 h 198"/>
                <a:gd name="T46" fmla="*/ 46 w 168"/>
                <a:gd name="T47" fmla="*/ 198 h 198"/>
                <a:gd name="T48" fmla="*/ 38 w 168"/>
                <a:gd name="T49" fmla="*/ 194 h 198"/>
                <a:gd name="T50" fmla="*/ 32 w 168"/>
                <a:gd name="T51" fmla="*/ 188 h 198"/>
                <a:gd name="T52" fmla="*/ 28 w 168"/>
                <a:gd name="T53" fmla="*/ 182 h 198"/>
                <a:gd name="T54" fmla="*/ 28 w 168"/>
                <a:gd name="T55" fmla="*/ 172 h 198"/>
                <a:gd name="T56" fmla="*/ 28 w 168"/>
                <a:gd name="T57" fmla="*/ 172 h 198"/>
                <a:gd name="T58" fmla="*/ 28 w 168"/>
                <a:gd name="T59" fmla="*/ 168 h 198"/>
                <a:gd name="T60" fmla="*/ 30 w 168"/>
                <a:gd name="T61" fmla="*/ 162 h 198"/>
                <a:gd name="T62" fmla="*/ 32 w 168"/>
                <a:gd name="T63" fmla="*/ 160 h 198"/>
                <a:gd name="T64" fmla="*/ 36 w 168"/>
                <a:gd name="T65" fmla="*/ 156 h 198"/>
                <a:gd name="T66" fmla="*/ 44 w 168"/>
                <a:gd name="T67" fmla="*/ 154 h 198"/>
                <a:gd name="T68" fmla="*/ 52 w 168"/>
                <a:gd name="T69" fmla="*/ 156 h 198"/>
                <a:gd name="T70" fmla="*/ 52 w 168"/>
                <a:gd name="T71" fmla="*/ 156 h 198"/>
                <a:gd name="T72" fmla="*/ 56 w 168"/>
                <a:gd name="T73" fmla="*/ 160 h 198"/>
                <a:gd name="T74" fmla="*/ 58 w 168"/>
                <a:gd name="T75" fmla="*/ 166 h 198"/>
                <a:gd name="T76" fmla="*/ 64 w 168"/>
                <a:gd name="T77" fmla="*/ 172 h 198"/>
                <a:gd name="T78" fmla="*/ 66 w 168"/>
                <a:gd name="T79" fmla="*/ 174 h 198"/>
                <a:gd name="T80" fmla="*/ 70 w 168"/>
                <a:gd name="T81" fmla="*/ 172 h 198"/>
                <a:gd name="T82" fmla="*/ 74 w 168"/>
                <a:gd name="T83" fmla="*/ 166 h 198"/>
                <a:gd name="T84" fmla="*/ 78 w 168"/>
                <a:gd name="T85" fmla="*/ 154 h 198"/>
                <a:gd name="T86" fmla="*/ 22 w 168"/>
                <a:gd name="T87" fmla="*/ 30 h 198"/>
                <a:gd name="T88" fmla="*/ 22 w 168"/>
                <a:gd name="T89" fmla="*/ 30 h 198"/>
                <a:gd name="T90" fmla="*/ 18 w 168"/>
                <a:gd name="T91" fmla="*/ 22 h 198"/>
                <a:gd name="T92" fmla="*/ 14 w 168"/>
                <a:gd name="T93" fmla="*/ 14 h 198"/>
                <a:gd name="T94" fmla="*/ 8 w 168"/>
                <a:gd name="T95" fmla="*/ 8 h 198"/>
                <a:gd name="T96" fmla="*/ 4 w 168"/>
                <a:gd name="T97" fmla="*/ 4 h 198"/>
                <a:gd name="T98" fmla="*/ 0 w 168"/>
                <a:gd name="T99" fmla="*/ 4 h 198"/>
                <a:gd name="T100" fmla="*/ 0 w 168"/>
                <a:gd name="T101" fmla="*/ 0 h 198"/>
                <a:gd name="T102" fmla="*/ 76 w 168"/>
                <a:gd name="T103" fmla="*/ 0 h 198"/>
                <a:gd name="T104" fmla="*/ 76 w 168"/>
                <a:gd name="T105" fmla="*/ 4 h 198"/>
                <a:gd name="T106" fmla="*/ 76 w 168"/>
                <a:gd name="T107" fmla="*/ 4 h 198"/>
                <a:gd name="T108" fmla="*/ 70 w 168"/>
                <a:gd name="T109" fmla="*/ 4 h 198"/>
                <a:gd name="T110" fmla="*/ 62 w 168"/>
                <a:gd name="T111" fmla="*/ 6 h 198"/>
                <a:gd name="T112" fmla="*/ 58 w 168"/>
                <a:gd name="T113" fmla="*/ 8 h 198"/>
                <a:gd name="T114" fmla="*/ 56 w 168"/>
                <a:gd name="T115" fmla="*/ 12 h 198"/>
                <a:gd name="T116" fmla="*/ 56 w 168"/>
                <a:gd name="T117" fmla="*/ 18 h 198"/>
                <a:gd name="T118" fmla="*/ 58 w 168"/>
                <a:gd name="T119" fmla="*/ 26 h 198"/>
                <a:gd name="T120" fmla="*/ 94 w 168"/>
                <a:gd name="T121" fmla="*/ 116 h 1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8"/>
                <a:gd name="T184" fmla="*/ 0 h 198"/>
                <a:gd name="T185" fmla="*/ 168 w 168"/>
                <a:gd name="T186" fmla="*/ 198 h 1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8" h="198">
                  <a:moveTo>
                    <a:pt x="94" y="116"/>
                  </a:moveTo>
                  <a:lnTo>
                    <a:pt x="128" y="32"/>
                  </a:lnTo>
                  <a:lnTo>
                    <a:pt x="132" y="22"/>
                  </a:lnTo>
                  <a:lnTo>
                    <a:pt x="132" y="16"/>
                  </a:lnTo>
                  <a:lnTo>
                    <a:pt x="130" y="12"/>
                  </a:lnTo>
                  <a:lnTo>
                    <a:pt x="126" y="8"/>
                  </a:lnTo>
                  <a:lnTo>
                    <a:pt x="122" y="6"/>
                  </a:lnTo>
                  <a:lnTo>
                    <a:pt x="116" y="4"/>
                  </a:lnTo>
                  <a:lnTo>
                    <a:pt x="104" y="4"/>
                  </a:lnTo>
                  <a:lnTo>
                    <a:pt x="104" y="0"/>
                  </a:lnTo>
                  <a:lnTo>
                    <a:pt x="168" y="0"/>
                  </a:lnTo>
                  <a:lnTo>
                    <a:pt x="168" y="4"/>
                  </a:lnTo>
                  <a:lnTo>
                    <a:pt x="162" y="6"/>
                  </a:lnTo>
                  <a:lnTo>
                    <a:pt x="154" y="10"/>
                  </a:lnTo>
                  <a:lnTo>
                    <a:pt x="146" y="16"/>
                  </a:lnTo>
                  <a:lnTo>
                    <a:pt x="138" y="30"/>
                  </a:lnTo>
                  <a:lnTo>
                    <a:pt x="84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6" y="196"/>
                  </a:lnTo>
                  <a:lnTo>
                    <a:pt x="46" y="198"/>
                  </a:lnTo>
                  <a:lnTo>
                    <a:pt x="38" y="194"/>
                  </a:lnTo>
                  <a:lnTo>
                    <a:pt x="32" y="188"/>
                  </a:lnTo>
                  <a:lnTo>
                    <a:pt x="28" y="182"/>
                  </a:lnTo>
                  <a:lnTo>
                    <a:pt x="28" y="172"/>
                  </a:lnTo>
                  <a:lnTo>
                    <a:pt x="28" y="168"/>
                  </a:lnTo>
                  <a:lnTo>
                    <a:pt x="30" y="162"/>
                  </a:lnTo>
                  <a:lnTo>
                    <a:pt x="32" y="160"/>
                  </a:lnTo>
                  <a:lnTo>
                    <a:pt x="36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6" y="160"/>
                  </a:lnTo>
                  <a:lnTo>
                    <a:pt x="58" y="166"/>
                  </a:lnTo>
                  <a:lnTo>
                    <a:pt x="64" y="172"/>
                  </a:lnTo>
                  <a:lnTo>
                    <a:pt x="66" y="174"/>
                  </a:lnTo>
                  <a:lnTo>
                    <a:pt x="70" y="172"/>
                  </a:lnTo>
                  <a:lnTo>
                    <a:pt x="74" y="166"/>
                  </a:lnTo>
                  <a:lnTo>
                    <a:pt x="78" y="154"/>
                  </a:lnTo>
                  <a:lnTo>
                    <a:pt x="22" y="30"/>
                  </a:lnTo>
                  <a:lnTo>
                    <a:pt x="18" y="22"/>
                  </a:lnTo>
                  <a:lnTo>
                    <a:pt x="14" y="14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4"/>
                  </a:lnTo>
                  <a:lnTo>
                    <a:pt x="70" y="4"/>
                  </a:lnTo>
                  <a:lnTo>
                    <a:pt x="62" y="6"/>
                  </a:lnTo>
                  <a:lnTo>
                    <a:pt x="58" y="8"/>
                  </a:lnTo>
                  <a:lnTo>
                    <a:pt x="56" y="12"/>
                  </a:lnTo>
                  <a:lnTo>
                    <a:pt x="56" y="18"/>
                  </a:lnTo>
                  <a:lnTo>
                    <a:pt x="58" y="26"/>
                  </a:lnTo>
                  <a:lnTo>
                    <a:pt x="94" y="116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31">
              <a:extLst>
                <a:ext uri="{FF2B5EF4-FFF2-40B4-BE49-F238E27FC236}">
                  <a16:creationId xmlns:a16="http://schemas.microsoft.com/office/drawing/2014/main" id="{F025D3C5-7DEF-1D41-A4E1-82E474BEC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4" y="2372"/>
              <a:ext cx="104" cy="186"/>
            </a:xfrm>
            <a:custGeom>
              <a:avLst/>
              <a:gdLst>
                <a:gd name="T0" fmla="*/ 0 w 104"/>
                <a:gd name="T1" fmla="*/ 50 h 186"/>
                <a:gd name="T2" fmla="*/ 50 w 104"/>
                <a:gd name="T3" fmla="*/ 0 h 186"/>
                <a:gd name="T4" fmla="*/ 50 w 104"/>
                <a:gd name="T5" fmla="*/ 34 h 186"/>
                <a:gd name="T6" fmla="*/ 96 w 104"/>
                <a:gd name="T7" fmla="*/ 34 h 186"/>
                <a:gd name="T8" fmla="*/ 94 w 104"/>
                <a:gd name="T9" fmla="*/ 50 h 186"/>
                <a:gd name="T10" fmla="*/ 50 w 104"/>
                <a:gd name="T11" fmla="*/ 50 h 186"/>
                <a:gd name="T12" fmla="*/ 50 w 104"/>
                <a:gd name="T13" fmla="*/ 142 h 186"/>
                <a:gd name="T14" fmla="*/ 50 w 104"/>
                <a:gd name="T15" fmla="*/ 142 h 186"/>
                <a:gd name="T16" fmla="*/ 50 w 104"/>
                <a:gd name="T17" fmla="*/ 152 h 186"/>
                <a:gd name="T18" fmla="*/ 54 w 104"/>
                <a:gd name="T19" fmla="*/ 158 h 186"/>
                <a:gd name="T20" fmla="*/ 58 w 104"/>
                <a:gd name="T21" fmla="*/ 164 h 186"/>
                <a:gd name="T22" fmla="*/ 66 w 104"/>
                <a:gd name="T23" fmla="*/ 168 h 186"/>
                <a:gd name="T24" fmla="*/ 72 w 104"/>
                <a:gd name="T25" fmla="*/ 168 h 186"/>
                <a:gd name="T26" fmla="*/ 82 w 104"/>
                <a:gd name="T27" fmla="*/ 168 h 186"/>
                <a:gd name="T28" fmla="*/ 92 w 104"/>
                <a:gd name="T29" fmla="*/ 162 h 186"/>
                <a:gd name="T30" fmla="*/ 102 w 104"/>
                <a:gd name="T31" fmla="*/ 154 h 186"/>
                <a:gd name="T32" fmla="*/ 104 w 104"/>
                <a:gd name="T33" fmla="*/ 160 h 186"/>
                <a:gd name="T34" fmla="*/ 104 w 104"/>
                <a:gd name="T35" fmla="*/ 160 h 186"/>
                <a:gd name="T36" fmla="*/ 98 w 104"/>
                <a:gd name="T37" fmla="*/ 168 h 186"/>
                <a:gd name="T38" fmla="*/ 92 w 104"/>
                <a:gd name="T39" fmla="*/ 174 h 186"/>
                <a:gd name="T40" fmla="*/ 78 w 104"/>
                <a:gd name="T41" fmla="*/ 182 h 186"/>
                <a:gd name="T42" fmla="*/ 64 w 104"/>
                <a:gd name="T43" fmla="*/ 186 h 186"/>
                <a:gd name="T44" fmla="*/ 50 w 104"/>
                <a:gd name="T45" fmla="*/ 186 h 186"/>
                <a:gd name="T46" fmla="*/ 36 w 104"/>
                <a:gd name="T47" fmla="*/ 184 h 186"/>
                <a:gd name="T48" fmla="*/ 26 w 104"/>
                <a:gd name="T49" fmla="*/ 178 h 186"/>
                <a:gd name="T50" fmla="*/ 22 w 104"/>
                <a:gd name="T51" fmla="*/ 174 h 186"/>
                <a:gd name="T52" fmla="*/ 18 w 104"/>
                <a:gd name="T53" fmla="*/ 168 h 186"/>
                <a:gd name="T54" fmla="*/ 16 w 104"/>
                <a:gd name="T55" fmla="*/ 162 h 186"/>
                <a:gd name="T56" fmla="*/ 16 w 104"/>
                <a:gd name="T57" fmla="*/ 156 h 186"/>
                <a:gd name="T58" fmla="*/ 16 w 104"/>
                <a:gd name="T59" fmla="*/ 50 h 186"/>
                <a:gd name="T60" fmla="*/ 0 w 104"/>
                <a:gd name="T61" fmla="*/ 50 h 18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4"/>
                <a:gd name="T94" fmla="*/ 0 h 186"/>
                <a:gd name="T95" fmla="*/ 104 w 104"/>
                <a:gd name="T96" fmla="*/ 186 h 18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6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2"/>
                  </a:lnTo>
                  <a:lnTo>
                    <a:pt x="50" y="152"/>
                  </a:lnTo>
                  <a:lnTo>
                    <a:pt x="54" y="158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68"/>
                  </a:lnTo>
                  <a:lnTo>
                    <a:pt x="82" y="168"/>
                  </a:lnTo>
                  <a:lnTo>
                    <a:pt x="92" y="162"/>
                  </a:lnTo>
                  <a:lnTo>
                    <a:pt x="102" y="154"/>
                  </a:lnTo>
                  <a:lnTo>
                    <a:pt x="104" y="160"/>
                  </a:lnTo>
                  <a:lnTo>
                    <a:pt x="98" y="168"/>
                  </a:lnTo>
                  <a:lnTo>
                    <a:pt x="92" y="174"/>
                  </a:lnTo>
                  <a:lnTo>
                    <a:pt x="78" y="182"/>
                  </a:lnTo>
                  <a:lnTo>
                    <a:pt x="64" y="186"/>
                  </a:lnTo>
                  <a:lnTo>
                    <a:pt x="50" y="186"/>
                  </a:lnTo>
                  <a:lnTo>
                    <a:pt x="36" y="184"/>
                  </a:lnTo>
                  <a:lnTo>
                    <a:pt x="26" y="178"/>
                  </a:lnTo>
                  <a:lnTo>
                    <a:pt x="22" y="174"/>
                  </a:lnTo>
                  <a:lnTo>
                    <a:pt x="18" y="168"/>
                  </a:lnTo>
                  <a:lnTo>
                    <a:pt x="16" y="162"/>
                  </a:lnTo>
                  <a:lnTo>
                    <a:pt x="16" y="156"/>
                  </a:lnTo>
                  <a:lnTo>
                    <a:pt x="16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32">
              <a:extLst>
                <a:ext uri="{FF2B5EF4-FFF2-40B4-BE49-F238E27FC236}">
                  <a16:creationId xmlns:a16="http://schemas.microsoft.com/office/drawing/2014/main" id="{525CD62E-F573-9647-984E-CBC41840A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2402"/>
              <a:ext cx="112" cy="158"/>
            </a:xfrm>
            <a:custGeom>
              <a:avLst/>
              <a:gdLst>
                <a:gd name="T0" fmla="*/ 8 w 112"/>
                <a:gd name="T1" fmla="*/ 102 h 158"/>
                <a:gd name="T2" fmla="*/ 12 w 112"/>
                <a:gd name="T3" fmla="*/ 114 h 158"/>
                <a:gd name="T4" fmla="*/ 18 w 112"/>
                <a:gd name="T5" fmla="*/ 132 h 158"/>
                <a:gd name="T6" fmla="*/ 30 w 112"/>
                <a:gd name="T7" fmla="*/ 144 h 158"/>
                <a:gd name="T8" fmla="*/ 46 w 112"/>
                <a:gd name="T9" fmla="*/ 150 h 158"/>
                <a:gd name="T10" fmla="*/ 56 w 112"/>
                <a:gd name="T11" fmla="*/ 150 h 158"/>
                <a:gd name="T12" fmla="*/ 74 w 112"/>
                <a:gd name="T13" fmla="*/ 144 h 158"/>
                <a:gd name="T14" fmla="*/ 80 w 112"/>
                <a:gd name="T15" fmla="*/ 124 h 158"/>
                <a:gd name="T16" fmla="*/ 78 w 112"/>
                <a:gd name="T17" fmla="*/ 116 h 158"/>
                <a:gd name="T18" fmla="*/ 62 w 112"/>
                <a:gd name="T19" fmla="*/ 102 h 158"/>
                <a:gd name="T20" fmla="*/ 44 w 112"/>
                <a:gd name="T21" fmla="*/ 94 h 158"/>
                <a:gd name="T22" fmla="*/ 16 w 112"/>
                <a:gd name="T23" fmla="*/ 74 h 158"/>
                <a:gd name="T24" fmla="*/ 6 w 112"/>
                <a:gd name="T25" fmla="*/ 60 h 158"/>
                <a:gd name="T26" fmla="*/ 0 w 112"/>
                <a:gd name="T27" fmla="*/ 42 h 158"/>
                <a:gd name="T28" fmla="*/ 2 w 112"/>
                <a:gd name="T29" fmla="*/ 32 h 158"/>
                <a:gd name="T30" fmla="*/ 10 w 112"/>
                <a:gd name="T31" fmla="*/ 16 h 158"/>
                <a:gd name="T32" fmla="*/ 26 w 112"/>
                <a:gd name="T33" fmla="*/ 6 h 158"/>
                <a:gd name="T34" fmla="*/ 42 w 112"/>
                <a:gd name="T35" fmla="*/ 0 h 158"/>
                <a:gd name="T36" fmla="*/ 50 w 112"/>
                <a:gd name="T37" fmla="*/ 0 h 158"/>
                <a:gd name="T38" fmla="*/ 80 w 112"/>
                <a:gd name="T39" fmla="*/ 4 h 158"/>
                <a:gd name="T40" fmla="*/ 102 w 112"/>
                <a:gd name="T41" fmla="*/ 14 h 158"/>
                <a:gd name="T42" fmla="*/ 96 w 112"/>
                <a:gd name="T43" fmla="*/ 52 h 158"/>
                <a:gd name="T44" fmla="*/ 94 w 112"/>
                <a:gd name="T45" fmla="*/ 38 h 158"/>
                <a:gd name="T46" fmla="*/ 84 w 112"/>
                <a:gd name="T47" fmla="*/ 20 h 158"/>
                <a:gd name="T48" fmla="*/ 72 w 112"/>
                <a:gd name="T49" fmla="*/ 10 h 158"/>
                <a:gd name="T50" fmla="*/ 58 w 112"/>
                <a:gd name="T51" fmla="*/ 8 h 158"/>
                <a:gd name="T52" fmla="*/ 52 w 112"/>
                <a:gd name="T53" fmla="*/ 8 h 158"/>
                <a:gd name="T54" fmla="*/ 42 w 112"/>
                <a:gd name="T55" fmla="*/ 10 h 158"/>
                <a:gd name="T56" fmla="*/ 32 w 112"/>
                <a:gd name="T57" fmla="*/ 22 h 158"/>
                <a:gd name="T58" fmla="*/ 28 w 112"/>
                <a:gd name="T59" fmla="*/ 34 h 158"/>
                <a:gd name="T60" fmla="*/ 34 w 112"/>
                <a:gd name="T61" fmla="*/ 42 h 158"/>
                <a:gd name="T62" fmla="*/ 70 w 112"/>
                <a:gd name="T63" fmla="*/ 64 h 158"/>
                <a:gd name="T64" fmla="*/ 82 w 112"/>
                <a:gd name="T65" fmla="*/ 70 h 158"/>
                <a:gd name="T66" fmla="*/ 102 w 112"/>
                <a:gd name="T67" fmla="*/ 88 h 158"/>
                <a:gd name="T68" fmla="*/ 112 w 112"/>
                <a:gd name="T69" fmla="*/ 104 h 158"/>
                <a:gd name="T70" fmla="*/ 112 w 112"/>
                <a:gd name="T71" fmla="*/ 116 h 158"/>
                <a:gd name="T72" fmla="*/ 106 w 112"/>
                <a:gd name="T73" fmla="*/ 136 h 158"/>
                <a:gd name="T74" fmla="*/ 90 w 112"/>
                <a:gd name="T75" fmla="*/ 150 h 158"/>
                <a:gd name="T76" fmla="*/ 72 w 112"/>
                <a:gd name="T77" fmla="*/ 156 h 158"/>
                <a:gd name="T78" fmla="*/ 54 w 112"/>
                <a:gd name="T79" fmla="*/ 158 h 158"/>
                <a:gd name="T80" fmla="*/ 26 w 112"/>
                <a:gd name="T81" fmla="*/ 154 h 158"/>
                <a:gd name="T82" fmla="*/ 0 w 112"/>
                <a:gd name="T83" fmla="*/ 144 h 15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2"/>
                <a:gd name="T127" fmla="*/ 0 h 158"/>
                <a:gd name="T128" fmla="*/ 112 w 112"/>
                <a:gd name="T129" fmla="*/ 158 h 15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2" h="158">
                  <a:moveTo>
                    <a:pt x="0" y="102"/>
                  </a:moveTo>
                  <a:lnTo>
                    <a:pt x="8" y="102"/>
                  </a:lnTo>
                  <a:lnTo>
                    <a:pt x="12" y="114"/>
                  </a:lnTo>
                  <a:lnTo>
                    <a:pt x="14" y="124"/>
                  </a:lnTo>
                  <a:lnTo>
                    <a:pt x="18" y="132"/>
                  </a:lnTo>
                  <a:lnTo>
                    <a:pt x="24" y="138"/>
                  </a:lnTo>
                  <a:lnTo>
                    <a:pt x="30" y="144"/>
                  </a:lnTo>
                  <a:lnTo>
                    <a:pt x="38" y="148"/>
                  </a:lnTo>
                  <a:lnTo>
                    <a:pt x="46" y="150"/>
                  </a:lnTo>
                  <a:lnTo>
                    <a:pt x="56" y="150"/>
                  </a:lnTo>
                  <a:lnTo>
                    <a:pt x="66" y="148"/>
                  </a:lnTo>
                  <a:lnTo>
                    <a:pt x="74" y="144"/>
                  </a:lnTo>
                  <a:lnTo>
                    <a:pt x="78" y="134"/>
                  </a:lnTo>
                  <a:lnTo>
                    <a:pt x="80" y="124"/>
                  </a:lnTo>
                  <a:lnTo>
                    <a:pt x="78" y="116"/>
                  </a:lnTo>
                  <a:lnTo>
                    <a:pt x="74" y="110"/>
                  </a:lnTo>
                  <a:lnTo>
                    <a:pt x="62" y="102"/>
                  </a:lnTo>
                  <a:lnTo>
                    <a:pt x="44" y="94"/>
                  </a:lnTo>
                  <a:lnTo>
                    <a:pt x="30" y="86"/>
                  </a:lnTo>
                  <a:lnTo>
                    <a:pt x="16" y="74"/>
                  </a:lnTo>
                  <a:lnTo>
                    <a:pt x="10" y="68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6" y="24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6" y="6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80" y="4"/>
                  </a:lnTo>
                  <a:lnTo>
                    <a:pt x="90" y="8"/>
                  </a:lnTo>
                  <a:lnTo>
                    <a:pt x="102" y="14"/>
                  </a:lnTo>
                  <a:lnTo>
                    <a:pt x="104" y="52"/>
                  </a:lnTo>
                  <a:lnTo>
                    <a:pt x="96" y="52"/>
                  </a:lnTo>
                  <a:lnTo>
                    <a:pt x="94" y="38"/>
                  </a:lnTo>
                  <a:lnTo>
                    <a:pt x="90" y="26"/>
                  </a:lnTo>
                  <a:lnTo>
                    <a:pt x="84" y="20"/>
                  </a:lnTo>
                  <a:lnTo>
                    <a:pt x="78" y="14"/>
                  </a:lnTo>
                  <a:lnTo>
                    <a:pt x="72" y="10"/>
                  </a:lnTo>
                  <a:lnTo>
                    <a:pt x="66" y="8"/>
                  </a:lnTo>
                  <a:lnTo>
                    <a:pt x="58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2" y="10"/>
                  </a:lnTo>
                  <a:lnTo>
                    <a:pt x="38" y="14"/>
                  </a:lnTo>
                  <a:lnTo>
                    <a:pt x="32" y="22"/>
                  </a:lnTo>
                  <a:lnTo>
                    <a:pt x="28" y="34"/>
                  </a:lnTo>
                  <a:lnTo>
                    <a:pt x="30" y="38"/>
                  </a:lnTo>
                  <a:lnTo>
                    <a:pt x="34" y="42"/>
                  </a:lnTo>
                  <a:lnTo>
                    <a:pt x="42" y="50"/>
                  </a:lnTo>
                  <a:lnTo>
                    <a:pt x="70" y="64"/>
                  </a:lnTo>
                  <a:lnTo>
                    <a:pt x="82" y="70"/>
                  </a:lnTo>
                  <a:lnTo>
                    <a:pt x="96" y="80"/>
                  </a:lnTo>
                  <a:lnTo>
                    <a:pt x="102" y="88"/>
                  </a:lnTo>
                  <a:lnTo>
                    <a:pt x="108" y="96"/>
                  </a:lnTo>
                  <a:lnTo>
                    <a:pt x="112" y="104"/>
                  </a:lnTo>
                  <a:lnTo>
                    <a:pt x="112" y="116"/>
                  </a:lnTo>
                  <a:lnTo>
                    <a:pt x="110" y="126"/>
                  </a:lnTo>
                  <a:lnTo>
                    <a:pt x="106" y="136"/>
                  </a:lnTo>
                  <a:lnTo>
                    <a:pt x="100" y="144"/>
                  </a:lnTo>
                  <a:lnTo>
                    <a:pt x="90" y="150"/>
                  </a:lnTo>
                  <a:lnTo>
                    <a:pt x="82" y="154"/>
                  </a:lnTo>
                  <a:lnTo>
                    <a:pt x="72" y="156"/>
                  </a:lnTo>
                  <a:lnTo>
                    <a:pt x="54" y="158"/>
                  </a:lnTo>
                  <a:lnTo>
                    <a:pt x="40" y="158"/>
                  </a:lnTo>
                  <a:lnTo>
                    <a:pt x="26" y="154"/>
                  </a:lnTo>
                  <a:lnTo>
                    <a:pt x="12" y="150"/>
                  </a:lnTo>
                  <a:lnTo>
                    <a:pt x="0" y="144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33">
              <a:extLst>
                <a:ext uri="{FF2B5EF4-FFF2-40B4-BE49-F238E27FC236}">
                  <a16:creationId xmlns:a16="http://schemas.microsoft.com/office/drawing/2014/main" id="{113DB88F-27AB-5A47-8A29-F9A2A5D24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" y="2402"/>
              <a:ext cx="108" cy="154"/>
            </a:xfrm>
            <a:custGeom>
              <a:avLst/>
              <a:gdLst>
                <a:gd name="T0" fmla="*/ 54 w 108"/>
                <a:gd name="T1" fmla="*/ 32 h 154"/>
                <a:gd name="T2" fmla="*/ 54 w 108"/>
                <a:gd name="T3" fmla="*/ 32 h 154"/>
                <a:gd name="T4" fmla="*/ 60 w 108"/>
                <a:gd name="T5" fmla="*/ 18 h 154"/>
                <a:gd name="T6" fmla="*/ 68 w 108"/>
                <a:gd name="T7" fmla="*/ 8 h 154"/>
                <a:gd name="T8" fmla="*/ 78 w 108"/>
                <a:gd name="T9" fmla="*/ 2 h 154"/>
                <a:gd name="T10" fmla="*/ 88 w 108"/>
                <a:gd name="T11" fmla="*/ 0 h 154"/>
                <a:gd name="T12" fmla="*/ 88 w 108"/>
                <a:gd name="T13" fmla="*/ 0 h 154"/>
                <a:gd name="T14" fmla="*/ 96 w 108"/>
                <a:gd name="T15" fmla="*/ 2 h 154"/>
                <a:gd name="T16" fmla="*/ 104 w 108"/>
                <a:gd name="T17" fmla="*/ 6 h 154"/>
                <a:gd name="T18" fmla="*/ 108 w 108"/>
                <a:gd name="T19" fmla="*/ 14 h 154"/>
                <a:gd name="T20" fmla="*/ 108 w 108"/>
                <a:gd name="T21" fmla="*/ 22 h 154"/>
                <a:gd name="T22" fmla="*/ 108 w 108"/>
                <a:gd name="T23" fmla="*/ 22 h 154"/>
                <a:gd name="T24" fmla="*/ 104 w 108"/>
                <a:gd name="T25" fmla="*/ 30 h 154"/>
                <a:gd name="T26" fmla="*/ 96 w 108"/>
                <a:gd name="T27" fmla="*/ 36 h 154"/>
                <a:gd name="T28" fmla="*/ 92 w 108"/>
                <a:gd name="T29" fmla="*/ 38 h 154"/>
                <a:gd name="T30" fmla="*/ 88 w 108"/>
                <a:gd name="T31" fmla="*/ 38 h 154"/>
                <a:gd name="T32" fmla="*/ 84 w 108"/>
                <a:gd name="T33" fmla="*/ 36 h 154"/>
                <a:gd name="T34" fmla="*/ 82 w 108"/>
                <a:gd name="T35" fmla="*/ 34 h 154"/>
                <a:gd name="T36" fmla="*/ 82 w 108"/>
                <a:gd name="T37" fmla="*/ 34 h 154"/>
                <a:gd name="T38" fmla="*/ 74 w 108"/>
                <a:gd name="T39" fmla="*/ 28 h 154"/>
                <a:gd name="T40" fmla="*/ 68 w 108"/>
                <a:gd name="T41" fmla="*/ 26 h 154"/>
                <a:gd name="T42" fmla="*/ 64 w 108"/>
                <a:gd name="T43" fmla="*/ 28 h 154"/>
                <a:gd name="T44" fmla="*/ 60 w 108"/>
                <a:gd name="T45" fmla="*/ 30 h 154"/>
                <a:gd name="T46" fmla="*/ 56 w 108"/>
                <a:gd name="T47" fmla="*/ 36 h 154"/>
                <a:gd name="T48" fmla="*/ 54 w 108"/>
                <a:gd name="T49" fmla="*/ 40 h 154"/>
                <a:gd name="T50" fmla="*/ 54 w 108"/>
                <a:gd name="T51" fmla="*/ 52 h 154"/>
                <a:gd name="T52" fmla="*/ 54 w 108"/>
                <a:gd name="T53" fmla="*/ 128 h 154"/>
                <a:gd name="T54" fmla="*/ 54 w 108"/>
                <a:gd name="T55" fmla="*/ 128 h 154"/>
                <a:gd name="T56" fmla="*/ 54 w 108"/>
                <a:gd name="T57" fmla="*/ 140 h 154"/>
                <a:gd name="T58" fmla="*/ 58 w 108"/>
                <a:gd name="T59" fmla="*/ 146 h 154"/>
                <a:gd name="T60" fmla="*/ 64 w 108"/>
                <a:gd name="T61" fmla="*/ 150 h 154"/>
                <a:gd name="T62" fmla="*/ 74 w 108"/>
                <a:gd name="T63" fmla="*/ 150 h 154"/>
                <a:gd name="T64" fmla="*/ 74 w 108"/>
                <a:gd name="T65" fmla="*/ 154 h 154"/>
                <a:gd name="T66" fmla="*/ 0 w 108"/>
                <a:gd name="T67" fmla="*/ 154 h 154"/>
                <a:gd name="T68" fmla="*/ 0 w 108"/>
                <a:gd name="T69" fmla="*/ 150 h 154"/>
                <a:gd name="T70" fmla="*/ 0 w 108"/>
                <a:gd name="T71" fmla="*/ 150 h 154"/>
                <a:gd name="T72" fmla="*/ 10 w 108"/>
                <a:gd name="T73" fmla="*/ 150 h 154"/>
                <a:gd name="T74" fmla="*/ 18 w 108"/>
                <a:gd name="T75" fmla="*/ 146 h 154"/>
                <a:gd name="T76" fmla="*/ 22 w 108"/>
                <a:gd name="T77" fmla="*/ 140 h 154"/>
                <a:gd name="T78" fmla="*/ 24 w 108"/>
                <a:gd name="T79" fmla="*/ 128 h 154"/>
                <a:gd name="T80" fmla="*/ 24 w 108"/>
                <a:gd name="T81" fmla="*/ 46 h 154"/>
                <a:gd name="T82" fmla="*/ 24 w 108"/>
                <a:gd name="T83" fmla="*/ 46 h 154"/>
                <a:gd name="T84" fmla="*/ 22 w 108"/>
                <a:gd name="T85" fmla="*/ 36 h 154"/>
                <a:gd name="T86" fmla="*/ 20 w 108"/>
                <a:gd name="T87" fmla="*/ 30 h 154"/>
                <a:gd name="T88" fmla="*/ 14 w 108"/>
                <a:gd name="T89" fmla="*/ 26 h 154"/>
                <a:gd name="T90" fmla="*/ 4 w 108"/>
                <a:gd name="T91" fmla="*/ 24 h 154"/>
                <a:gd name="T92" fmla="*/ 4 w 108"/>
                <a:gd name="T93" fmla="*/ 24 h 154"/>
                <a:gd name="T94" fmla="*/ 30 w 108"/>
                <a:gd name="T95" fmla="*/ 12 h 154"/>
                <a:gd name="T96" fmla="*/ 54 w 108"/>
                <a:gd name="T97" fmla="*/ 0 h 154"/>
                <a:gd name="T98" fmla="*/ 54 w 108"/>
                <a:gd name="T99" fmla="*/ 32 h 1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8"/>
                <a:gd name="T151" fmla="*/ 0 h 154"/>
                <a:gd name="T152" fmla="*/ 108 w 108"/>
                <a:gd name="T153" fmla="*/ 154 h 15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8" h="154">
                  <a:moveTo>
                    <a:pt x="54" y="32"/>
                  </a:moveTo>
                  <a:lnTo>
                    <a:pt x="54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8" y="2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4" y="6"/>
                  </a:lnTo>
                  <a:lnTo>
                    <a:pt x="108" y="14"/>
                  </a:lnTo>
                  <a:lnTo>
                    <a:pt x="108" y="22"/>
                  </a:lnTo>
                  <a:lnTo>
                    <a:pt x="104" y="30"/>
                  </a:lnTo>
                  <a:lnTo>
                    <a:pt x="96" y="36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6"/>
                  </a:lnTo>
                  <a:lnTo>
                    <a:pt x="82" y="34"/>
                  </a:lnTo>
                  <a:lnTo>
                    <a:pt x="74" y="28"/>
                  </a:lnTo>
                  <a:lnTo>
                    <a:pt x="68" y="26"/>
                  </a:lnTo>
                  <a:lnTo>
                    <a:pt x="64" y="28"/>
                  </a:lnTo>
                  <a:lnTo>
                    <a:pt x="60" y="30"/>
                  </a:lnTo>
                  <a:lnTo>
                    <a:pt x="56" y="36"/>
                  </a:lnTo>
                  <a:lnTo>
                    <a:pt x="54" y="40"/>
                  </a:lnTo>
                  <a:lnTo>
                    <a:pt x="54" y="52"/>
                  </a:lnTo>
                  <a:lnTo>
                    <a:pt x="54" y="128"/>
                  </a:lnTo>
                  <a:lnTo>
                    <a:pt x="54" y="140"/>
                  </a:lnTo>
                  <a:lnTo>
                    <a:pt x="58" y="146"/>
                  </a:lnTo>
                  <a:lnTo>
                    <a:pt x="64" y="150"/>
                  </a:lnTo>
                  <a:lnTo>
                    <a:pt x="74" y="150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10" y="150"/>
                  </a:lnTo>
                  <a:lnTo>
                    <a:pt x="18" y="146"/>
                  </a:lnTo>
                  <a:lnTo>
                    <a:pt x="22" y="140"/>
                  </a:lnTo>
                  <a:lnTo>
                    <a:pt x="24" y="128"/>
                  </a:lnTo>
                  <a:lnTo>
                    <a:pt x="24" y="46"/>
                  </a:lnTo>
                  <a:lnTo>
                    <a:pt x="22" y="36"/>
                  </a:lnTo>
                  <a:lnTo>
                    <a:pt x="20" y="30"/>
                  </a:lnTo>
                  <a:lnTo>
                    <a:pt x="14" y="26"/>
                  </a:lnTo>
                  <a:lnTo>
                    <a:pt x="4" y="24"/>
                  </a:lnTo>
                  <a:lnTo>
                    <a:pt x="30" y="12"/>
                  </a:lnTo>
                  <a:lnTo>
                    <a:pt x="54" y="0"/>
                  </a:lnTo>
                  <a:lnTo>
                    <a:pt x="54" y="32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34">
              <a:extLst>
                <a:ext uri="{FF2B5EF4-FFF2-40B4-BE49-F238E27FC236}">
                  <a16:creationId xmlns:a16="http://schemas.microsoft.com/office/drawing/2014/main" id="{D52A1999-8B14-364D-A16C-CCECA65C3C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8" y="2404"/>
              <a:ext cx="138" cy="154"/>
            </a:xfrm>
            <a:custGeom>
              <a:avLst/>
              <a:gdLst>
                <a:gd name="T0" fmla="*/ 88 w 138"/>
                <a:gd name="T1" fmla="*/ 132 h 154"/>
                <a:gd name="T2" fmla="*/ 76 w 138"/>
                <a:gd name="T3" fmla="*/ 132 h 154"/>
                <a:gd name="T4" fmla="*/ 66 w 138"/>
                <a:gd name="T5" fmla="*/ 128 h 154"/>
                <a:gd name="T6" fmla="*/ 48 w 138"/>
                <a:gd name="T7" fmla="*/ 118 h 154"/>
                <a:gd name="T8" fmla="*/ 36 w 138"/>
                <a:gd name="T9" fmla="*/ 100 h 154"/>
                <a:gd name="T10" fmla="*/ 30 w 138"/>
                <a:gd name="T11" fmla="*/ 78 h 154"/>
                <a:gd name="T12" fmla="*/ 30 w 138"/>
                <a:gd name="T13" fmla="*/ 56 h 154"/>
                <a:gd name="T14" fmla="*/ 138 w 138"/>
                <a:gd name="T15" fmla="*/ 56 h 154"/>
                <a:gd name="T16" fmla="*/ 136 w 138"/>
                <a:gd name="T17" fmla="*/ 40 h 154"/>
                <a:gd name="T18" fmla="*/ 124 w 138"/>
                <a:gd name="T19" fmla="*/ 20 h 154"/>
                <a:gd name="T20" fmla="*/ 110 w 138"/>
                <a:gd name="T21" fmla="*/ 6 h 154"/>
                <a:gd name="T22" fmla="*/ 90 w 138"/>
                <a:gd name="T23" fmla="*/ 0 h 154"/>
                <a:gd name="T24" fmla="*/ 78 w 138"/>
                <a:gd name="T25" fmla="*/ 0 h 154"/>
                <a:gd name="T26" fmla="*/ 66 w 138"/>
                <a:gd name="T27" fmla="*/ 0 h 154"/>
                <a:gd name="T28" fmla="*/ 38 w 138"/>
                <a:gd name="T29" fmla="*/ 8 h 154"/>
                <a:gd name="T30" fmla="*/ 16 w 138"/>
                <a:gd name="T31" fmla="*/ 26 h 154"/>
                <a:gd name="T32" fmla="*/ 4 w 138"/>
                <a:gd name="T33" fmla="*/ 52 h 154"/>
                <a:gd name="T34" fmla="*/ 0 w 138"/>
                <a:gd name="T35" fmla="*/ 84 h 154"/>
                <a:gd name="T36" fmla="*/ 2 w 138"/>
                <a:gd name="T37" fmla="*/ 100 h 154"/>
                <a:gd name="T38" fmla="*/ 14 w 138"/>
                <a:gd name="T39" fmla="*/ 124 h 154"/>
                <a:gd name="T40" fmla="*/ 30 w 138"/>
                <a:gd name="T41" fmla="*/ 142 h 154"/>
                <a:gd name="T42" fmla="*/ 54 w 138"/>
                <a:gd name="T43" fmla="*/ 152 h 154"/>
                <a:gd name="T44" fmla="*/ 66 w 138"/>
                <a:gd name="T45" fmla="*/ 154 h 154"/>
                <a:gd name="T46" fmla="*/ 72 w 138"/>
                <a:gd name="T47" fmla="*/ 154 h 154"/>
                <a:gd name="T48" fmla="*/ 96 w 138"/>
                <a:gd name="T49" fmla="*/ 150 h 154"/>
                <a:gd name="T50" fmla="*/ 116 w 138"/>
                <a:gd name="T51" fmla="*/ 136 h 154"/>
                <a:gd name="T52" fmla="*/ 130 w 138"/>
                <a:gd name="T53" fmla="*/ 120 h 154"/>
                <a:gd name="T54" fmla="*/ 138 w 138"/>
                <a:gd name="T55" fmla="*/ 106 h 154"/>
                <a:gd name="T56" fmla="*/ 132 w 138"/>
                <a:gd name="T57" fmla="*/ 102 h 154"/>
                <a:gd name="T58" fmla="*/ 114 w 138"/>
                <a:gd name="T59" fmla="*/ 124 h 154"/>
                <a:gd name="T60" fmla="*/ 88 w 138"/>
                <a:gd name="T61" fmla="*/ 132 h 154"/>
                <a:gd name="T62" fmla="*/ 66 w 138"/>
                <a:gd name="T63" fmla="*/ 8 h 154"/>
                <a:gd name="T64" fmla="*/ 74 w 138"/>
                <a:gd name="T65" fmla="*/ 8 h 154"/>
                <a:gd name="T66" fmla="*/ 78 w 138"/>
                <a:gd name="T67" fmla="*/ 8 h 154"/>
                <a:gd name="T68" fmla="*/ 88 w 138"/>
                <a:gd name="T69" fmla="*/ 14 h 154"/>
                <a:gd name="T70" fmla="*/ 96 w 138"/>
                <a:gd name="T71" fmla="*/ 32 h 154"/>
                <a:gd name="T72" fmla="*/ 66 w 138"/>
                <a:gd name="T73" fmla="*/ 48 h 154"/>
                <a:gd name="T74" fmla="*/ 32 w 138"/>
                <a:gd name="T75" fmla="*/ 48 h 154"/>
                <a:gd name="T76" fmla="*/ 36 w 138"/>
                <a:gd name="T77" fmla="*/ 28 h 154"/>
                <a:gd name="T78" fmla="*/ 44 w 138"/>
                <a:gd name="T79" fmla="*/ 18 h 154"/>
                <a:gd name="T80" fmla="*/ 56 w 138"/>
                <a:gd name="T81" fmla="*/ 10 h 154"/>
                <a:gd name="T82" fmla="*/ 66 w 138"/>
                <a:gd name="T83" fmla="*/ 8 h 1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8"/>
                <a:gd name="T127" fmla="*/ 0 h 154"/>
                <a:gd name="T128" fmla="*/ 138 w 138"/>
                <a:gd name="T129" fmla="*/ 154 h 1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8" h="154">
                  <a:moveTo>
                    <a:pt x="88" y="132"/>
                  </a:moveTo>
                  <a:lnTo>
                    <a:pt x="88" y="132"/>
                  </a:lnTo>
                  <a:lnTo>
                    <a:pt x="82" y="132"/>
                  </a:lnTo>
                  <a:lnTo>
                    <a:pt x="76" y="132"/>
                  </a:lnTo>
                  <a:lnTo>
                    <a:pt x="66" y="128"/>
                  </a:lnTo>
                  <a:lnTo>
                    <a:pt x="56" y="124"/>
                  </a:lnTo>
                  <a:lnTo>
                    <a:pt x="48" y="118"/>
                  </a:lnTo>
                  <a:lnTo>
                    <a:pt x="42" y="110"/>
                  </a:lnTo>
                  <a:lnTo>
                    <a:pt x="36" y="100"/>
                  </a:lnTo>
                  <a:lnTo>
                    <a:pt x="32" y="90"/>
                  </a:lnTo>
                  <a:lnTo>
                    <a:pt x="30" y="78"/>
                  </a:lnTo>
                  <a:lnTo>
                    <a:pt x="28" y="68"/>
                  </a:lnTo>
                  <a:lnTo>
                    <a:pt x="30" y="56"/>
                  </a:lnTo>
                  <a:lnTo>
                    <a:pt x="66" y="56"/>
                  </a:lnTo>
                  <a:lnTo>
                    <a:pt x="138" y="56"/>
                  </a:lnTo>
                  <a:lnTo>
                    <a:pt x="136" y="40"/>
                  </a:lnTo>
                  <a:lnTo>
                    <a:pt x="130" y="30"/>
                  </a:lnTo>
                  <a:lnTo>
                    <a:pt x="124" y="20"/>
                  </a:lnTo>
                  <a:lnTo>
                    <a:pt x="118" y="12"/>
                  </a:lnTo>
                  <a:lnTo>
                    <a:pt x="110" y="6"/>
                  </a:lnTo>
                  <a:lnTo>
                    <a:pt x="100" y="2"/>
                  </a:lnTo>
                  <a:lnTo>
                    <a:pt x="90" y="0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52" y="2"/>
                  </a:lnTo>
                  <a:lnTo>
                    <a:pt x="38" y="8"/>
                  </a:lnTo>
                  <a:lnTo>
                    <a:pt x="26" y="16"/>
                  </a:lnTo>
                  <a:lnTo>
                    <a:pt x="16" y="26"/>
                  </a:lnTo>
                  <a:lnTo>
                    <a:pt x="10" y="38"/>
                  </a:lnTo>
                  <a:lnTo>
                    <a:pt x="4" y="52"/>
                  </a:lnTo>
                  <a:lnTo>
                    <a:pt x="0" y="68"/>
                  </a:lnTo>
                  <a:lnTo>
                    <a:pt x="0" y="84"/>
                  </a:lnTo>
                  <a:lnTo>
                    <a:pt x="2" y="100"/>
                  </a:lnTo>
                  <a:lnTo>
                    <a:pt x="6" y="114"/>
                  </a:lnTo>
                  <a:lnTo>
                    <a:pt x="14" y="124"/>
                  </a:lnTo>
                  <a:lnTo>
                    <a:pt x="22" y="134"/>
                  </a:lnTo>
                  <a:lnTo>
                    <a:pt x="30" y="142"/>
                  </a:lnTo>
                  <a:lnTo>
                    <a:pt x="42" y="148"/>
                  </a:lnTo>
                  <a:lnTo>
                    <a:pt x="54" y="152"/>
                  </a:lnTo>
                  <a:lnTo>
                    <a:pt x="66" y="154"/>
                  </a:lnTo>
                  <a:lnTo>
                    <a:pt x="72" y="154"/>
                  </a:lnTo>
                  <a:lnTo>
                    <a:pt x="84" y="154"/>
                  </a:lnTo>
                  <a:lnTo>
                    <a:pt x="96" y="150"/>
                  </a:lnTo>
                  <a:lnTo>
                    <a:pt x="108" y="144"/>
                  </a:lnTo>
                  <a:lnTo>
                    <a:pt x="116" y="136"/>
                  </a:lnTo>
                  <a:lnTo>
                    <a:pt x="124" y="128"/>
                  </a:lnTo>
                  <a:lnTo>
                    <a:pt x="130" y="120"/>
                  </a:lnTo>
                  <a:lnTo>
                    <a:pt x="136" y="112"/>
                  </a:lnTo>
                  <a:lnTo>
                    <a:pt x="138" y="106"/>
                  </a:lnTo>
                  <a:lnTo>
                    <a:pt x="132" y="102"/>
                  </a:lnTo>
                  <a:lnTo>
                    <a:pt x="124" y="114"/>
                  </a:lnTo>
                  <a:lnTo>
                    <a:pt x="114" y="124"/>
                  </a:lnTo>
                  <a:lnTo>
                    <a:pt x="102" y="128"/>
                  </a:lnTo>
                  <a:lnTo>
                    <a:pt x="88" y="132"/>
                  </a:lnTo>
                  <a:close/>
                  <a:moveTo>
                    <a:pt x="66" y="8"/>
                  </a:moveTo>
                  <a:lnTo>
                    <a:pt x="66" y="8"/>
                  </a:lnTo>
                  <a:lnTo>
                    <a:pt x="74" y="8"/>
                  </a:lnTo>
                  <a:lnTo>
                    <a:pt x="78" y="8"/>
                  </a:lnTo>
                  <a:lnTo>
                    <a:pt x="84" y="10"/>
                  </a:lnTo>
                  <a:lnTo>
                    <a:pt x="88" y="14"/>
                  </a:lnTo>
                  <a:lnTo>
                    <a:pt x="92" y="18"/>
                  </a:lnTo>
                  <a:lnTo>
                    <a:pt x="96" y="32"/>
                  </a:lnTo>
                  <a:lnTo>
                    <a:pt x="98" y="48"/>
                  </a:lnTo>
                  <a:lnTo>
                    <a:pt x="66" y="48"/>
                  </a:lnTo>
                  <a:lnTo>
                    <a:pt x="32" y="48"/>
                  </a:lnTo>
                  <a:lnTo>
                    <a:pt x="34" y="38"/>
                  </a:lnTo>
                  <a:lnTo>
                    <a:pt x="36" y="28"/>
                  </a:lnTo>
                  <a:lnTo>
                    <a:pt x="40" y="22"/>
                  </a:lnTo>
                  <a:lnTo>
                    <a:pt x="44" y="18"/>
                  </a:lnTo>
                  <a:lnTo>
                    <a:pt x="50" y="14"/>
                  </a:lnTo>
                  <a:lnTo>
                    <a:pt x="56" y="10"/>
                  </a:lnTo>
                  <a:lnTo>
                    <a:pt x="66" y="8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35">
              <a:extLst>
                <a:ext uri="{FF2B5EF4-FFF2-40B4-BE49-F238E27FC236}">
                  <a16:creationId xmlns:a16="http://schemas.microsoft.com/office/drawing/2014/main" id="{CE0F97AF-C270-E64B-A5D6-3310B412F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2406"/>
              <a:ext cx="164" cy="156"/>
            </a:xfrm>
            <a:custGeom>
              <a:avLst/>
              <a:gdLst>
                <a:gd name="T0" fmla="*/ 24 w 164"/>
                <a:gd name="T1" fmla="*/ 26 h 156"/>
                <a:gd name="T2" fmla="*/ 24 w 164"/>
                <a:gd name="T3" fmla="*/ 26 h 156"/>
                <a:gd name="T4" fmla="*/ 22 w 164"/>
                <a:gd name="T5" fmla="*/ 22 h 156"/>
                <a:gd name="T6" fmla="*/ 18 w 164"/>
                <a:gd name="T7" fmla="*/ 16 h 156"/>
                <a:gd name="T8" fmla="*/ 10 w 164"/>
                <a:gd name="T9" fmla="*/ 8 h 156"/>
                <a:gd name="T10" fmla="*/ 6 w 164"/>
                <a:gd name="T11" fmla="*/ 6 h 156"/>
                <a:gd name="T12" fmla="*/ 0 w 164"/>
                <a:gd name="T13" fmla="*/ 4 h 156"/>
                <a:gd name="T14" fmla="*/ 0 w 164"/>
                <a:gd name="T15" fmla="*/ 0 h 156"/>
                <a:gd name="T16" fmla="*/ 72 w 164"/>
                <a:gd name="T17" fmla="*/ 0 h 156"/>
                <a:gd name="T18" fmla="*/ 72 w 164"/>
                <a:gd name="T19" fmla="*/ 4 h 156"/>
                <a:gd name="T20" fmla="*/ 72 w 164"/>
                <a:gd name="T21" fmla="*/ 4 h 156"/>
                <a:gd name="T22" fmla="*/ 62 w 164"/>
                <a:gd name="T23" fmla="*/ 4 h 156"/>
                <a:gd name="T24" fmla="*/ 60 w 164"/>
                <a:gd name="T25" fmla="*/ 6 h 156"/>
                <a:gd name="T26" fmla="*/ 56 w 164"/>
                <a:gd name="T27" fmla="*/ 10 h 156"/>
                <a:gd name="T28" fmla="*/ 56 w 164"/>
                <a:gd name="T29" fmla="*/ 14 h 156"/>
                <a:gd name="T30" fmla="*/ 56 w 164"/>
                <a:gd name="T31" fmla="*/ 18 h 156"/>
                <a:gd name="T32" fmla="*/ 58 w 164"/>
                <a:gd name="T33" fmla="*/ 32 h 156"/>
                <a:gd name="T34" fmla="*/ 92 w 164"/>
                <a:gd name="T35" fmla="*/ 108 h 156"/>
                <a:gd name="T36" fmla="*/ 126 w 164"/>
                <a:gd name="T37" fmla="*/ 30 h 156"/>
                <a:gd name="T38" fmla="*/ 126 w 164"/>
                <a:gd name="T39" fmla="*/ 30 h 156"/>
                <a:gd name="T40" fmla="*/ 128 w 164"/>
                <a:gd name="T41" fmla="*/ 24 h 156"/>
                <a:gd name="T42" fmla="*/ 128 w 164"/>
                <a:gd name="T43" fmla="*/ 18 h 156"/>
                <a:gd name="T44" fmla="*/ 128 w 164"/>
                <a:gd name="T45" fmla="*/ 14 h 156"/>
                <a:gd name="T46" fmla="*/ 126 w 164"/>
                <a:gd name="T47" fmla="*/ 10 h 156"/>
                <a:gd name="T48" fmla="*/ 120 w 164"/>
                <a:gd name="T49" fmla="*/ 6 h 156"/>
                <a:gd name="T50" fmla="*/ 112 w 164"/>
                <a:gd name="T51" fmla="*/ 4 h 156"/>
                <a:gd name="T52" fmla="*/ 112 w 164"/>
                <a:gd name="T53" fmla="*/ 0 h 156"/>
                <a:gd name="T54" fmla="*/ 164 w 164"/>
                <a:gd name="T55" fmla="*/ 0 h 156"/>
                <a:gd name="T56" fmla="*/ 164 w 164"/>
                <a:gd name="T57" fmla="*/ 4 h 156"/>
                <a:gd name="T58" fmla="*/ 164 w 164"/>
                <a:gd name="T59" fmla="*/ 4 h 156"/>
                <a:gd name="T60" fmla="*/ 156 w 164"/>
                <a:gd name="T61" fmla="*/ 4 h 156"/>
                <a:gd name="T62" fmla="*/ 150 w 164"/>
                <a:gd name="T63" fmla="*/ 8 h 156"/>
                <a:gd name="T64" fmla="*/ 144 w 164"/>
                <a:gd name="T65" fmla="*/ 16 h 156"/>
                <a:gd name="T66" fmla="*/ 136 w 164"/>
                <a:gd name="T67" fmla="*/ 30 h 156"/>
                <a:gd name="T68" fmla="*/ 84 w 164"/>
                <a:gd name="T69" fmla="*/ 156 h 156"/>
                <a:gd name="T70" fmla="*/ 24 w 164"/>
                <a:gd name="T71" fmla="*/ 26 h 1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4"/>
                <a:gd name="T109" fmla="*/ 0 h 156"/>
                <a:gd name="T110" fmla="*/ 164 w 164"/>
                <a:gd name="T111" fmla="*/ 156 h 1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4" h="156">
                  <a:moveTo>
                    <a:pt x="24" y="26"/>
                  </a:moveTo>
                  <a:lnTo>
                    <a:pt x="24" y="26"/>
                  </a:lnTo>
                  <a:lnTo>
                    <a:pt x="22" y="22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62" y="4"/>
                  </a:lnTo>
                  <a:lnTo>
                    <a:pt x="60" y="6"/>
                  </a:lnTo>
                  <a:lnTo>
                    <a:pt x="56" y="10"/>
                  </a:lnTo>
                  <a:lnTo>
                    <a:pt x="56" y="14"/>
                  </a:lnTo>
                  <a:lnTo>
                    <a:pt x="56" y="18"/>
                  </a:lnTo>
                  <a:lnTo>
                    <a:pt x="58" y="32"/>
                  </a:lnTo>
                  <a:lnTo>
                    <a:pt x="92" y="108"/>
                  </a:lnTo>
                  <a:lnTo>
                    <a:pt x="126" y="30"/>
                  </a:lnTo>
                  <a:lnTo>
                    <a:pt x="128" y="24"/>
                  </a:lnTo>
                  <a:lnTo>
                    <a:pt x="128" y="18"/>
                  </a:lnTo>
                  <a:lnTo>
                    <a:pt x="128" y="14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2" y="4"/>
                  </a:lnTo>
                  <a:lnTo>
                    <a:pt x="112" y="0"/>
                  </a:lnTo>
                  <a:lnTo>
                    <a:pt x="164" y="0"/>
                  </a:lnTo>
                  <a:lnTo>
                    <a:pt x="164" y="4"/>
                  </a:lnTo>
                  <a:lnTo>
                    <a:pt x="156" y="4"/>
                  </a:lnTo>
                  <a:lnTo>
                    <a:pt x="150" y="8"/>
                  </a:lnTo>
                  <a:lnTo>
                    <a:pt x="144" y="16"/>
                  </a:lnTo>
                  <a:lnTo>
                    <a:pt x="136" y="30"/>
                  </a:lnTo>
                  <a:lnTo>
                    <a:pt x="84" y="156"/>
                  </a:lnTo>
                  <a:lnTo>
                    <a:pt x="24" y="26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36">
              <a:extLst>
                <a:ext uri="{FF2B5EF4-FFF2-40B4-BE49-F238E27FC236}">
                  <a16:creationId xmlns:a16="http://schemas.microsoft.com/office/drawing/2014/main" id="{12D3E07F-2A25-CA44-AD9A-1E3F1D1A3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2404"/>
              <a:ext cx="166" cy="154"/>
            </a:xfrm>
            <a:custGeom>
              <a:avLst/>
              <a:gdLst>
                <a:gd name="T0" fmla="*/ 54 w 166"/>
                <a:gd name="T1" fmla="*/ 36 h 154"/>
                <a:gd name="T2" fmla="*/ 64 w 166"/>
                <a:gd name="T3" fmla="*/ 18 h 154"/>
                <a:gd name="T4" fmla="*/ 78 w 166"/>
                <a:gd name="T5" fmla="*/ 8 h 154"/>
                <a:gd name="T6" fmla="*/ 106 w 166"/>
                <a:gd name="T7" fmla="*/ 2 h 154"/>
                <a:gd name="T8" fmla="*/ 116 w 166"/>
                <a:gd name="T9" fmla="*/ 2 h 154"/>
                <a:gd name="T10" fmla="*/ 132 w 166"/>
                <a:gd name="T11" fmla="*/ 8 h 154"/>
                <a:gd name="T12" fmla="*/ 144 w 166"/>
                <a:gd name="T13" fmla="*/ 20 h 154"/>
                <a:gd name="T14" fmla="*/ 148 w 166"/>
                <a:gd name="T15" fmla="*/ 42 h 154"/>
                <a:gd name="T16" fmla="*/ 150 w 166"/>
                <a:gd name="T17" fmla="*/ 128 h 154"/>
                <a:gd name="T18" fmla="*/ 150 w 166"/>
                <a:gd name="T19" fmla="*/ 140 h 154"/>
                <a:gd name="T20" fmla="*/ 158 w 166"/>
                <a:gd name="T21" fmla="*/ 150 h 154"/>
                <a:gd name="T22" fmla="*/ 166 w 166"/>
                <a:gd name="T23" fmla="*/ 154 h 154"/>
                <a:gd name="T24" fmla="*/ 102 w 166"/>
                <a:gd name="T25" fmla="*/ 150 h 154"/>
                <a:gd name="T26" fmla="*/ 110 w 166"/>
                <a:gd name="T27" fmla="*/ 150 h 154"/>
                <a:gd name="T28" fmla="*/ 118 w 166"/>
                <a:gd name="T29" fmla="*/ 138 h 154"/>
                <a:gd name="T30" fmla="*/ 118 w 166"/>
                <a:gd name="T31" fmla="*/ 54 h 154"/>
                <a:gd name="T32" fmla="*/ 118 w 166"/>
                <a:gd name="T33" fmla="*/ 46 h 154"/>
                <a:gd name="T34" fmla="*/ 112 w 166"/>
                <a:gd name="T35" fmla="*/ 34 h 154"/>
                <a:gd name="T36" fmla="*/ 98 w 166"/>
                <a:gd name="T37" fmla="*/ 24 h 154"/>
                <a:gd name="T38" fmla="*/ 74 w 166"/>
                <a:gd name="T39" fmla="*/ 26 h 154"/>
                <a:gd name="T40" fmla="*/ 60 w 166"/>
                <a:gd name="T41" fmla="*/ 38 h 154"/>
                <a:gd name="T42" fmla="*/ 54 w 166"/>
                <a:gd name="T43" fmla="*/ 52 h 154"/>
                <a:gd name="T44" fmla="*/ 54 w 166"/>
                <a:gd name="T45" fmla="*/ 128 h 154"/>
                <a:gd name="T46" fmla="*/ 56 w 166"/>
                <a:gd name="T47" fmla="*/ 140 h 154"/>
                <a:gd name="T48" fmla="*/ 70 w 166"/>
                <a:gd name="T49" fmla="*/ 150 h 154"/>
                <a:gd name="T50" fmla="*/ 80 w 166"/>
                <a:gd name="T51" fmla="*/ 154 h 154"/>
                <a:gd name="T52" fmla="*/ 0 w 166"/>
                <a:gd name="T53" fmla="*/ 150 h 154"/>
                <a:gd name="T54" fmla="*/ 10 w 166"/>
                <a:gd name="T55" fmla="*/ 150 h 154"/>
                <a:gd name="T56" fmla="*/ 22 w 166"/>
                <a:gd name="T57" fmla="*/ 136 h 154"/>
                <a:gd name="T58" fmla="*/ 22 w 166"/>
                <a:gd name="T59" fmla="*/ 52 h 154"/>
                <a:gd name="T60" fmla="*/ 22 w 166"/>
                <a:gd name="T61" fmla="*/ 38 h 154"/>
                <a:gd name="T62" fmla="*/ 12 w 166"/>
                <a:gd name="T63" fmla="*/ 26 h 154"/>
                <a:gd name="T64" fmla="*/ 2 w 166"/>
                <a:gd name="T65" fmla="*/ 24 h 154"/>
                <a:gd name="T66" fmla="*/ 54 w 166"/>
                <a:gd name="T67" fmla="*/ 0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6"/>
                <a:gd name="T103" fmla="*/ 0 h 154"/>
                <a:gd name="T104" fmla="*/ 166 w 166"/>
                <a:gd name="T105" fmla="*/ 154 h 1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6" h="154">
                  <a:moveTo>
                    <a:pt x="54" y="36"/>
                  </a:moveTo>
                  <a:lnTo>
                    <a:pt x="54" y="36"/>
                  </a:lnTo>
                  <a:lnTo>
                    <a:pt x="60" y="26"/>
                  </a:lnTo>
                  <a:lnTo>
                    <a:pt x="64" y="18"/>
                  </a:lnTo>
                  <a:lnTo>
                    <a:pt x="72" y="12"/>
                  </a:lnTo>
                  <a:lnTo>
                    <a:pt x="78" y="8"/>
                  </a:lnTo>
                  <a:lnTo>
                    <a:pt x="92" y="2"/>
                  </a:lnTo>
                  <a:lnTo>
                    <a:pt x="106" y="2"/>
                  </a:lnTo>
                  <a:lnTo>
                    <a:pt x="116" y="2"/>
                  </a:lnTo>
                  <a:lnTo>
                    <a:pt x="126" y="4"/>
                  </a:lnTo>
                  <a:lnTo>
                    <a:pt x="132" y="8"/>
                  </a:lnTo>
                  <a:lnTo>
                    <a:pt x="138" y="14"/>
                  </a:lnTo>
                  <a:lnTo>
                    <a:pt x="144" y="20"/>
                  </a:lnTo>
                  <a:lnTo>
                    <a:pt x="146" y="30"/>
                  </a:lnTo>
                  <a:lnTo>
                    <a:pt x="148" y="42"/>
                  </a:lnTo>
                  <a:lnTo>
                    <a:pt x="150" y="58"/>
                  </a:lnTo>
                  <a:lnTo>
                    <a:pt x="150" y="128"/>
                  </a:lnTo>
                  <a:lnTo>
                    <a:pt x="150" y="140"/>
                  </a:lnTo>
                  <a:lnTo>
                    <a:pt x="152" y="146"/>
                  </a:lnTo>
                  <a:lnTo>
                    <a:pt x="158" y="150"/>
                  </a:lnTo>
                  <a:lnTo>
                    <a:pt x="164" y="150"/>
                  </a:lnTo>
                  <a:lnTo>
                    <a:pt x="166" y="154"/>
                  </a:lnTo>
                  <a:lnTo>
                    <a:pt x="104" y="154"/>
                  </a:lnTo>
                  <a:lnTo>
                    <a:pt x="102" y="150"/>
                  </a:lnTo>
                  <a:lnTo>
                    <a:pt x="110" y="150"/>
                  </a:lnTo>
                  <a:lnTo>
                    <a:pt x="116" y="144"/>
                  </a:lnTo>
                  <a:lnTo>
                    <a:pt x="118" y="138"/>
                  </a:lnTo>
                  <a:lnTo>
                    <a:pt x="118" y="126"/>
                  </a:lnTo>
                  <a:lnTo>
                    <a:pt x="118" y="54"/>
                  </a:lnTo>
                  <a:lnTo>
                    <a:pt x="118" y="46"/>
                  </a:lnTo>
                  <a:lnTo>
                    <a:pt x="116" y="40"/>
                  </a:lnTo>
                  <a:lnTo>
                    <a:pt x="112" y="34"/>
                  </a:lnTo>
                  <a:lnTo>
                    <a:pt x="108" y="30"/>
                  </a:lnTo>
                  <a:lnTo>
                    <a:pt x="98" y="24"/>
                  </a:lnTo>
                  <a:lnTo>
                    <a:pt x="86" y="24"/>
                  </a:lnTo>
                  <a:lnTo>
                    <a:pt x="74" y="26"/>
                  </a:lnTo>
                  <a:lnTo>
                    <a:pt x="64" y="34"/>
                  </a:lnTo>
                  <a:lnTo>
                    <a:pt x="60" y="38"/>
                  </a:lnTo>
                  <a:lnTo>
                    <a:pt x="56" y="44"/>
                  </a:lnTo>
                  <a:lnTo>
                    <a:pt x="54" y="52"/>
                  </a:lnTo>
                  <a:lnTo>
                    <a:pt x="54" y="60"/>
                  </a:lnTo>
                  <a:lnTo>
                    <a:pt x="54" y="128"/>
                  </a:lnTo>
                  <a:lnTo>
                    <a:pt x="56" y="140"/>
                  </a:lnTo>
                  <a:lnTo>
                    <a:pt x="62" y="146"/>
                  </a:lnTo>
                  <a:lnTo>
                    <a:pt x="70" y="150"/>
                  </a:lnTo>
                  <a:lnTo>
                    <a:pt x="80" y="150"/>
                  </a:lnTo>
                  <a:lnTo>
                    <a:pt x="80" y="154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10" y="150"/>
                  </a:lnTo>
                  <a:lnTo>
                    <a:pt x="18" y="144"/>
                  </a:lnTo>
                  <a:lnTo>
                    <a:pt x="22" y="136"/>
                  </a:lnTo>
                  <a:lnTo>
                    <a:pt x="22" y="122"/>
                  </a:lnTo>
                  <a:lnTo>
                    <a:pt x="22" y="52"/>
                  </a:lnTo>
                  <a:lnTo>
                    <a:pt x="22" y="38"/>
                  </a:lnTo>
                  <a:lnTo>
                    <a:pt x="18" y="30"/>
                  </a:lnTo>
                  <a:lnTo>
                    <a:pt x="12" y="26"/>
                  </a:lnTo>
                  <a:lnTo>
                    <a:pt x="2" y="24"/>
                  </a:lnTo>
                  <a:lnTo>
                    <a:pt x="28" y="14"/>
                  </a:lnTo>
                  <a:lnTo>
                    <a:pt x="54" y="0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37">
              <a:extLst>
                <a:ext uri="{FF2B5EF4-FFF2-40B4-BE49-F238E27FC236}">
                  <a16:creationId xmlns:a16="http://schemas.microsoft.com/office/drawing/2014/main" id="{8F2F320C-9406-3D4B-8F24-47BBF1E52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" y="2334"/>
              <a:ext cx="230" cy="232"/>
            </a:xfrm>
            <a:custGeom>
              <a:avLst/>
              <a:gdLst>
                <a:gd name="T0" fmla="*/ 0 w 230"/>
                <a:gd name="T1" fmla="*/ 0 h 232"/>
                <a:gd name="T2" fmla="*/ 96 w 230"/>
                <a:gd name="T3" fmla="*/ 10 h 232"/>
                <a:gd name="T4" fmla="*/ 84 w 230"/>
                <a:gd name="T5" fmla="*/ 10 h 232"/>
                <a:gd name="T6" fmla="*/ 74 w 230"/>
                <a:gd name="T7" fmla="*/ 14 h 232"/>
                <a:gd name="T8" fmla="*/ 68 w 230"/>
                <a:gd name="T9" fmla="*/ 24 h 232"/>
                <a:gd name="T10" fmla="*/ 66 w 230"/>
                <a:gd name="T11" fmla="*/ 42 h 232"/>
                <a:gd name="T12" fmla="*/ 66 w 230"/>
                <a:gd name="T13" fmla="*/ 154 h 232"/>
                <a:gd name="T14" fmla="*/ 70 w 230"/>
                <a:gd name="T15" fmla="*/ 186 h 232"/>
                <a:gd name="T16" fmla="*/ 82 w 230"/>
                <a:gd name="T17" fmla="*/ 208 h 232"/>
                <a:gd name="T18" fmla="*/ 100 w 230"/>
                <a:gd name="T19" fmla="*/ 218 h 232"/>
                <a:gd name="T20" fmla="*/ 126 w 230"/>
                <a:gd name="T21" fmla="*/ 220 h 232"/>
                <a:gd name="T22" fmla="*/ 136 w 230"/>
                <a:gd name="T23" fmla="*/ 220 h 232"/>
                <a:gd name="T24" fmla="*/ 156 w 230"/>
                <a:gd name="T25" fmla="*/ 210 h 232"/>
                <a:gd name="T26" fmla="*/ 174 w 230"/>
                <a:gd name="T27" fmla="*/ 192 h 232"/>
                <a:gd name="T28" fmla="*/ 184 w 230"/>
                <a:gd name="T29" fmla="*/ 166 h 232"/>
                <a:gd name="T30" fmla="*/ 186 w 230"/>
                <a:gd name="T31" fmla="*/ 36 h 232"/>
                <a:gd name="T32" fmla="*/ 186 w 230"/>
                <a:gd name="T33" fmla="*/ 26 h 232"/>
                <a:gd name="T34" fmla="*/ 178 w 230"/>
                <a:gd name="T35" fmla="*/ 14 h 232"/>
                <a:gd name="T36" fmla="*/ 162 w 230"/>
                <a:gd name="T37" fmla="*/ 10 h 232"/>
                <a:gd name="T38" fmla="*/ 154 w 230"/>
                <a:gd name="T39" fmla="*/ 0 h 232"/>
                <a:gd name="T40" fmla="*/ 230 w 230"/>
                <a:gd name="T41" fmla="*/ 10 h 232"/>
                <a:gd name="T42" fmla="*/ 222 w 230"/>
                <a:gd name="T43" fmla="*/ 10 h 232"/>
                <a:gd name="T44" fmla="*/ 206 w 230"/>
                <a:gd name="T45" fmla="*/ 14 h 232"/>
                <a:gd name="T46" fmla="*/ 200 w 230"/>
                <a:gd name="T47" fmla="*/ 26 h 232"/>
                <a:gd name="T48" fmla="*/ 198 w 230"/>
                <a:gd name="T49" fmla="*/ 156 h 232"/>
                <a:gd name="T50" fmla="*/ 196 w 230"/>
                <a:gd name="T51" fmla="*/ 174 h 232"/>
                <a:gd name="T52" fmla="*/ 182 w 230"/>
                <a:gd name="T53" fmla="*/ 204 h 232"/>
                <a:gd name="T54" fmla="*/ 158 w 230"/>
                <a:gd name="T55" fmla="*/ 222 h 232"/>
                <a:gd name="T56" fmla="*/ 132 w 230"/>
                <a:gd name="T57" fmla="*/ 232 h 232"/>
                <a:gd name="T58" fmla="*/ 120 w 230"/>
                <a:gd name="T59" fmla="*/ 232 h 232"/>
                <a:gd name="T60" fmla="*/ 88 w 230"/>
                <a:gd name="T61" fmla="*/ 230 h 232"/>
                <a:gd name="T62" fmla="*/ 60 w 230"/>
                <a:gd name="T63" fmla="*/ 220 h 232"/>
                <a:gd name="T64" fmla="*/ 42 w 230"/>
                <a:gd name="T65" fmla="*/ 204 h 232"/>
                <a:gd name="T66" fmla="*/ 34 w 230"/>
                <a:gd name="T67" fmla="*/ 188 h 232"/>
                <a:gd name="T68" fmla="*/ 30 w 230"/>
                <a:gd name="T69" fmla="*/ 168 h 232"/>
                <a:gd name="T70" fmla="*/ 30 w 230"/>
                <a:gd name="T71" fmla="*/ 38 h 232"/>
                <a:gd name="T72" fmla="*/ 28 w 230"/>
                <a:gd name="T73" fmla="*/ 24 h 232"/>
                <a:gd name="T74" fmla="*/ 24 w 230"/>
                <a:gd name="T75" fmla="*/ 14 h 232"/>
                <a:gd name="T76" fmla="*/ 14 w 230"/>
                <a:gd name="T77" fmla="*/ 10 h 232"/>
                <a:gd name="T78" fmla="*/ 0 w 230"/>
                <a:gd name="T79" fmla="*/ 10 h 2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0"/>
                <a:gd name="T121" fmla="*/ 0 h 232"/>
                <a:gd name="T122" fmla="*/ 230 w 230"/>
                <a:gd name="T123" fmla="*/ 232 h 23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0" h="232">
                  <a:moveTo>
                    <a:pt x="0" y="10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10"/>
                  </a:lnTo>
                  <a:lnTo>
                    <a:pt x="84" y="10"/>
                  </a:lnTo>
                  <a:lnTo>
                    <a:pt x="78" y="12"/>
                  </a:lnTo>
                  <a:lnTo>
                    <a:pt x="74" y="14"/>
                  </a:lnTo>
                  <a:lnTo>
                    <a:pt x="70" y="18"/>
                  </a:lnTo>
                  <a:lnTo>
                    <a:pt x="68" y="24"/>
                  </a:lnTo>
                  <a:lnTo>
                    <a:pt x="66" y="32"/>
                  </a:lnTo>
                  <a:lnTo>
                    <a:pt x="66" y="42"/>
                  </a:lnTo>
                  <a:lnTo>
                    <a:pt x="66" y="154"/>
                  </a:lnTo>
                  <a:lnTo>
                    <a:pt x="66" y="172"/>
                  </a:lnTo>
                  <a:lnTo>
                    <a:pt x="70" y="186"/>
                  </a:lnTo>
                  <a:lnTo>
                    <a:pt x="74" y="198"/>
                  </a:lnTo>
                  <a:lnTo>
                    <a:pt x="82" y="208"/>
                  </a:lnTo>
                  <a:lnTo>
                    <a:pt x="90" y="214"/>
                  </a:lnTo>
                  <a:lnTo>
                    <a:pt x="100" y="218"/>
                  </a:lnTo>
                  <a:lnTo>
                    <a:pt x="112" y="220"/>
                  </a:lnTo>
                  <a:lnTo>
                    <a:pt x="126" y="220"/>
                  </a:lnTo>
                  <a:lnTo>
                    <a:pt x="136" y="220"/>
                  </a:lnTo>
                  <a:lnTo>
                    <a:pt x="146" y="216"/>
                  </a:lnTo>
                  <a:lnTo>
                    <a:pt x="156" y="210"/>
                  </a:lnTo>
                  <a:lnTo>
                    <a:pt x="166" y="202"/>
                  </a:lnTo>
                  <a:lnTo>
                    <a:pt x="174" y="192"/>
                  </a:lnTo>
                  <a:lnTo>
                    <a:pt x="180" y="180"/>
                  </a:lnTo>
                  <a:lnTo>
                    <a:pt x="184" y="166"/>
                  </a:lnTo>
                  <a:lnTo>
                    <a:pt x="186" y="154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20"/>
                  </a:lnTo>
                  <a:lnTo>
                    <a:pt x="178" y="14"/>
                  </a:lnTo>
                  <a:lnTo>
                    <a:pt x="174" y="12"/>
                  </a:lnTo>
                  <a:lnTo>
                    <a:pt x="162" y="10"/>
                  </a:lnTo>
                  <a:lnTo>
                    <a:pt x="154" y="10"/>
                  </a:lnTo>
                  <a:lnTo>
                    <a:pt x="154" y="0"/>
                  </a:lnTo>
                  <a:lnTo>
                    <a:pt x="230" y="0"/>
                  </a:lnTo>
                  <a:lnTo>
                    <a:pt x="230" y="10"/>
                  </a:lnTo>
                  <a:lnTo>
                    <a:pt x="222" y="10"/>
                  </a:lnTo>
                  <a:lnTo>
                    <a:pt x="210" y="12"/>
                  </a:lnTo>
                  <a:lnTo>
                    <a:pt x="206" y="14"/>
                  </a:lnTo>
                  <a:lnTo>
                    <a:pt x="202" y="20"/>
                  </a:lnTo>
                  <a:lnTo>
                    <a:pt x="200" y="26"/>
                  </a:lnTo>
                  <a:lnTo>
                    <a:pt x="198" y="36"/>
                  </a:lnTo>
                  <a:lnTo>
                    <a:pt x="198" y="156"/>
                  </a:lnTo>
                  <a:lnTo>
                    <a:pt x="196" y="174"/>
                  </a:lnTo>
                  <a:lnTo>
                    <a:pt x="190" y="190"/>
                  </a:lnTo>
                  <a:lnTo>
                    <a:pt x="182" y="204"/>
                  </a:lnTo>
                  <a:lnTo>
                    <a:pt x="170" y="214"/>
                  </a:lnTo>
                  <a:lnTo>
                    <a:pt x="158" y="222"/>
                  </a:lnTo>
                  <a:lnTo>
                    <a:pt x="144" y="228"/>
                  </a:lnTo>
                  <a:lnTo>
                    <a:pt x="132" y="232"/>
                  </a:lnTo>
                  <a:lnTo>
                    <a:pt x="120" y="232"/>
                  </a:lnTo>
                  <a:lnTo>
                    <a:pt x="104" y="232"/>
                  </a:lnTo>
                  <a:lnTo>
                    <a:pt x="88" y="230"/>
                  </a:lnTo>
                  <a:lnTo>
                    <a:pt x="74" y="226"/>
                  </a:lnTo>
                  <a:lnTo>
                    <a:pt x="60" y="220"/>
                  </a:lnTo>
                  <a:lnTo>
                    <a:pt x="48" y="210"/>
                  </a:lnTo>
                  <a:lnTo>
                    <a:pt x="42" y="204"/>
                  </a:lnTo>
                  <a:lnTo>
                    <a:pt x="38" y="196"/>
                  </a:lnTo>
                  <a:lnTo>
                    <a:pt x="34" y="188"/>
                  </a:lnTo>
                  <a:lnTo>
                    <a:pt x="32" y="178"/>
                  </a:lnTo>
                  <a:lnTo>
                    <a:pt x="30" y="168"/>
                  </a:lnTo>
                  <a:lnTo>
                    <a:pt x="30" y="156"/>
                  </a:lnTo>
                  <a:lnTo>
                    <a:pt x="30" y="38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38">
              <a:extLst>
                <a:ext uri="{FF2B5EF4-FFF2-40B4-BE49-F238E27FC236}">
                  <a16:creationId xmlns:a16="http://schemas.microsoft.com/office/drawing/2014/main" id="{7CCE3938-326A-1643-99F6-943515AA00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4" y="1250"/>
              <a:ext cx="482" cy="514"/>
            </a:xfrm>
            <a:custGeom>
              <a:avLst/>
              <a:gdLst>
                <a:gd name="T0" fmla="*/ 426 w 482"/>
                <a:gd name="T1" fmla="*/ 0 h 514"/>
                <a:gd name="T2" fmla="*/ 238 w 482"/>
                <a:gd name="T3" fmla="*/ 14 h 514"/>
                <a:gd name="T4" fmla="*/ 270 w 482"/>
                <a:gd name="T5" fmla="*/ 16 h 514"/>
                <a:gd name="T6" fmla="*/ 290 w 482"/>
                <a:gd name="T7" fmla="*/ 22 h 514"/>
                <a:gd name="T8" fmla="*/ 300 w 482"/>
                <a:gd name="T9" fmla="*/ 38 h 514"/>
                <a:gd name="T10" fmla="*/ 302 w 482"/>
                <a:gd name="T11" fmla="*/ 66 h 514"/>
                <a:gd name="T12" fmla="*/ 302 w 482"/>
                <a:gd name="T13" fmla="*/ 166 h 514"/>
                <a:gd name="T14" fmla="*/ 282 w 482"/>
                <a:gd name="T15" fmla="*/ 148 h 514"/>
                <a:gd name="T16" fmla="*/ 256 w 482"/>
                <a:gd name="T17" fmla="*/ 136 h 514"/>
                <a:gd name="T18" fmla="*/ 224 w 482"/>
                <a:gd name="T19" fmla="*/ 126 h 514"/>
                <a:gd name="T20" fmla="*/ 184 w 482"/>
                <a:gd name="T21" fmla="*/ 124 h 514"/>
                <a:gd name="T22" fmla="*/ 164 w 482"/>
                <a:gd name="T23" fmla="*/ 124 h 514"/>
                <a:gd name="T24" fmla="*/ 126 w 482"/>
                <a:gd name="T25" fmla="*/ 134 h 514"/>
                <a:gd name="T26" fmla="*/ 92 w 482"/>
                <a:gd name="T27" fmla="*/ 150 h 514"/>
                <a:gd name="T28" fmla="*/ 62 w 482"/>
                <a:gd name="T29" fmla="*/ 172 h 514"/>
                <a:gd name="T30" fmla="*/ 38 w 482"/>
                <a:gd name="T31" fmla="*/ 200 h 514"/>
                <a:gd name="T32" fmla="*/ 20 w 482"/>
                <a:gd name="T33" fmla="*/ 232 h 514"/>
                <a:gd name="T34" fmla="*/ 6 w 482"/>
                <a:gd name="T35" fmla="*/ 266 h 514"/>
                <a:gd name="T36" fmla="*/ 0 w 482"/>
                <a:gd name="T37" fmla="*/ 300 h 514"/>
                <a:gd name="T38" fmla="*/ 0 w 482"/>
                <a:gd name="T39" fmla="*/ 318 h 514"/>
                <a:gd name="T40" fmla="*/ 4 w 482"/>
                <a:gd name="T41" fmla="*/ 356 h 514"/>
                <a:gd name="T42" fmla="*/ 14 w 482"/>
                <a:gd name="T43" fmla="*/ 390 h 514"/>
                <a:gd name="T44" fmla="*/ 30 w 482"/>
                <a:gd name="T45" fmla="*/ 424 h 514"/>
                <a:gd name="T46" fmla="*/ 50 w 482"/>
                <a:gd name="T47" fmla="*/ 452 h 514"/>
                <a:gd name="T48" fmla="*/ 74 w 482"/>
                <a:gd name="T49" fmla="*/ 478 h 514"/>
                <a:gd name="T50" fmla="*/ 102 w 482"/>
                <a:gd name="T51" fmla="*/ 496 h 514"/>
                <a:gd name="T52" fmla="*/ 132 w 482"/>
                <a:gd name="T53" fmla="*/ 508 h 514"/>
                <a:gd name="T54" fmla="*/ 162 w 482"/>
                <a:gd name="T55" fmla="*/ 514 h 514"/>
                <a:gd name="T56" fmla="*/ 482 w 482"/>
                <a:gd name="T57" fmla="*/ 514 h 514"/>
                <a:gd name="T58" fmla="*/ 482 w 482"/>
                <a:gd name="T59" fmla="*/ 498 h 514"/>
                <a:gd name="T60" fmla="*/ 456 w 482"/>
                <a:gd name="T61" fmla="*/ 488 h 514"/>
                <a:gd name="T62" fmla="*/ 438 w 482"/>
                <a:gd name="T63" fmla="*/ 474 h 514"/>
                <a:gd name="T64" fmla="*/ 428 w 482"/>
                <a:gd name="T65" fmla="*/ 456 h 514"/>
                <a:gd name="T66" fmla="*/ 426 w 482"/>
                <a:gd name="T67" fmla="*/ 438 h 514"/>
                <a:gd name="T68" fmla="*/ 304 w 482"/>
                <a:gd name="T69" fmla="*/ 444 h 514"/>
                <a:gd name="T70" fmla="*/ 302 w 482"/>
                <a:gd name="T71" fmla="*/ 452 h 514"/>
                <a:gd name="T72" fmla="*/ 296 w 482"/>
                <a:gd name="T73" fmla="*/ 466 h 514"/>
                <a:gd name="T74" fmla="*/ 284 w 482"/>
                <a:gd name="T75" fmla="*/ 476 h 514"/>
                <a:gd name="T76" fmla="*/ 266 w 482"/>
                <a:gd name="T77" fmla="*/ 484 h 514"/>
                <a:gd name="T78" fmla="*/ 256 w 482"/>
                <a:gd name="T79" fmla="*/ 484 h 514"/>
                <a:gd name="T80" fmla="*/ 234 w 482"/>
                <a:gd name="T81" fmla="*/ 480 h 514"/>
                <a:gd name="T82" fmla="*/ 212 w 482"/>
                <a:gd name="T83" fmla="*/ 474 h 514"/>
                <a:gd name="T84" fmla="*/ 176 w 482"/>
                <a:gd name="T85" fmla="*/ 446 h 514"/>
                <a:gd name="T86" fmla="*/ 148 w 482"/>
                <a:gd name="T87" fmla="*/ 408 h 514"/>
                <a:gd name="T88" fmla="*/ 128 w 482"/>
                <a:gd name="T89" fmla="*/ 364 h 514"/>
                <a:gd name="T90" fmla="*/ 120 w 482"/>
                <a:gd name="T91" fmla="*/ 314 h 514"/>
                <a:gd name="T92" fmla="*/ 122 w 482"/>
                <a:gd name="T93" fmla="*/ 292 h 514"/>
                <a:gd name="T94" fmla="*/ 132 w 482"/>
                <a:gd name="T95" fmla="*/ 244 h 514"/>
                <a:gd name="T96" fmla="*/ 154 w 482"/>
                <a:gd name="T97" fmla="*/ 200 h 514"/>
                <a:gd name="T98" fmla="*/ 170 w 482"/>
                <a:gd name="T99" fmla="*/ 182 h 514"/>
                <a:gd name="T100" fmla="*/ 190 w 482"/>
                <a:gd name="T101" fmla="*/ 170 h 514"/>
                <a:gd name="T102" fmla="*/ 212 w 482"/>
                <a:gd name="T103" fmla="*/ 164 h 514"/>
                <a:gd name="T104" fmla="*/ 222 w 482"/>
                <a:gd name="T105" fmla="*/ 164 h 514"/>
                <a:gd name="T106" fmla="*/ 238 w 482"/>
                <a:gd name="T107" fmla="*/ 164 h 514"/>
                <a:gd name="T108" fmla="*/ 268 w 482"/>
                <a:gd name="T109" fmla="*/ 172 h 514"/>
                <a:gd name="T110" fmla="*/ 290 w 482"/>
                <a:gd name="T111" fmla="*/ 188 h 514"/>
                <a:gd name="T112" fmla="*/ 302 w 482"/>
                <a:gd name="T113" fmla="*/ 214 h 514"/>
                <a:gd name="T114" fmla="*/ 304 w 482"/>
                <a:gd name="T115" fmla="*/ 444 h 5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82"/>
                <a:gd name="T175" fmla="*/ 0 h 514"/>
                <a:gd name="T176" fmla="*/ 482 w 482"/>
                <a:gd name="T177" fmla="*/ 514 h 5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82" h="514">
                  <a:moveTo>
                    <a:pt x="426" y="438"/>
                  </a:moveTo>
                  <a:lnTo>
                    <a:pt x="426" y="0"/>
                  </a:lnTo>
                  <a:lnTo>
                    <a:pt x="238" y="0"/>
                  </a:lnTo>
                  <a:lnTo>
                    <a:pt x="238" y="14"/>
                  </a:lnTo>
                  <a:lnTo>
                    <a:pt x="270" y="16"/>
                  </a:lnTo>
                  <a:lnTo>
                    <a:pt x="280" y="18"/>
                  </a:lnTo>
                  <a:lnTo>
                    <a:pt x="290" y="22"/>
                  </a:lnTo>
                  <a:lnTo>
                    <a:pt x="296" y="28"/>
                  </a:lnTo>
                  <a:lnTo>
                    <a:pt x="300" y="38"/>
                  </a:lnTo>
                  <a:lnTo>
                    <a:pt x="302" y="50"/>
                  </a:lnTo>
                  <a:lnTo>
                    <a:pt x="302" y="66"/>
                  </a:lnTo>
                  <a:lnTo>
                    <a:pt x="302" y="166"/>
                  </a:lnTo>
                  <a:lnTo>
                    <a:pt x="292" y="156"/>
                  </a:lnTo>
                  <a:lnTo>
                    <a:pt x="282" y="148"/>
                  </a:lnTo>
                  <a:lnTo>
                    <a:pt x="270" y="142"/>
                  </a:lnTo>
                  <a:lnTo>
                    <a:pt x="256" y="136"/>
                  </a:lnTo>
                  <a:lnTo>
                    <a:pt x="240" y="130"/>
                  </a:lnTo>
                  <a:lnTo>
                    <a:pt x="224" y="126"/>
                  </a:lnTo>
                  <a:lnTo>
                    <a:pt x="204" y="124"/>
                  </a:lnTo>
                  <a:lnTo>
                    <a:pt x="184" y="124"/>
                  </a:lnTo>
                  <a:lnTo>
                    <a:pt x="164" y="124"/>
                  </a:lnTo>
                  <a:lnTo>
                    <a:pt x="144" y="128"/>
                  </a:lnTo>
                  <a:lnTo>
                    <a:pt x="126" y="134"/>
                  </a:lnTo>
                  <a:lnTo>
                    <a:pt x="108" y="140"/>
                  </a:lnTo>
                  <a:lnTo>
                    <a:pt x="92" y="150"/>
                  </a:lnTo>
                  <a:lnTo>
                    <a:pt x="76" y="160"/>
                  </a:lnTo>
                  <a:lnTo>
                    <a:pt x="62" y="172"/>
                  </a:lnTo>
                  <a:lnTo>
                    <a:pt x="50" y="186"/>
                  </a:lnTo>
                  <a:lnTo>
                    <a:pt x="38" y="200"/>
                  </a:lnTo>
                  <a:lnTo>
                    <a:pt x="28" y="216"/>
                  </a:lnTo>
                  <a:lnTo>
                    <a:pt x="20" y="232"/>
                  </a:lnTo>
                  <a:lnTo>
                    <a:pt x="12" y="250"/>
                  </a:lnTo>
                  <a:lnTo>
                    <a:pt x="6" y="266"/>
                  </a:lnTo>
                  <a:lnTo>
                    <a:pt x="2" y="284"/>
                  </a:lnTo>
                  <a:lnTo>
                    <a:pt x="0" y="300"/>
                  </a:lnTo>
                  <a:lnTo>
                    <a:pt x="0" y="318"/>
                  </a:lnTo>
                  <a:lnTo>
                    <a:pt x="0" y="336"/>
                  </a:lnTo>
                  <a:lnTo>
                    <a:pt x="4" y="356"/>
                  </a:lnTo>
                  <a:lnTo>
                    <a:pt x="8" y="374"/>
                  </a:lnTo>
                  <a:lnTo>
                    <a:pt x="14" y="390"/>
                  </a:lnTo>
                  <a:lnTo>
                    <a:pt x="20" y="408"/>
                  </a:lnTo>
                  <a:lnTo>
                    <a:pt x="30" y="424"/>
                  </a:lnTo>
                  <a:lnTo>
                    <a:pt x="38" y="438"/>
                  </a:lnTo>
                  <a:lnTo>
                    <a:pt x="50" y="452"/>
                  </a:lnTo>
                  <a:lnTo>
                    <a:pt x="62" y="466"/>
                  </a:lnTo>
                  <a:lnTo>
                    <a:pt x="74" y="478"/>
                  </a:lnTo>
                  <a:lnTo>
                    <a:pt x="88" y="488"/>
                  </a:lnTo>
                  <a:lnTo>
                    <a:pt x="102" y="496"/>
                  </a:lnTo>
                  <a:lnTo>
                    <a:pt x="116" y="504"/>
                  </a:lnTo>
                  <a:lnTo>
                    <a:pt x="132" y="508"/>
                  </a:lnTo>
                  <a:lnTo>
                    <a:pt x="146" y="512"/>
                  </a:lnTo>
                  <a:lnTo>
                    <a:pt x="162" y="514"/>
                  </a:lnTo>
                  <a:lnTo>
                    <a:pt x="212" y="514"/>
                  </a:lnTo>
                  <a:lnTo>
                    <a:pt x="482" y="514"/>
                  </a:lnTo>
                  <a:lnTo>
                    <a:pt x="482" y="498"/>
                  </a:lnTo>
                  <a:lnTo>
                    <a:pt x="468" y="494"/>
                  </a:lnTo>
                  <a:lnTo>
                    <a:pt x="456" y="488"/>
                  </a:lnTo>
                  <a:lnTo>
                    <a:pt x="446" y="482"/>
                  </a:lnTo>
                  <a:lnTo>
                    <a:pt x="438" y="474"/>
                  </a:lnTo>
                  <a:lnTo>
                    <a:pt x="432" y="466"/>
                  </a:lnTo>
                  <a:lnTo>
                    <a:pt x="428" y="456"/>
                  </a:lnTo>
                  <a:lnTo>
                    <a:pt x="426" y="448"/>
                  </a:lnTo>
                  <a:lnTo>
                    <a:pt x="426" y="438"/>
                  </a:lnTo>
                  <a:close/>
                  <a:moveTo>
                    <a:pt x="304" y="444"/>
                  </a:moveTo>
                  <a:lnTo>
                    <a:pt x="304" y="444"/>
                  </a:lnTo>
                  <a:lnTo>
                    <a:pt x="302" y="452"/>
                  </a:lnTo>
                  <a:lnTo>
                    <a:pt x="300" y="458"/>
                  </a:lnTo>
                  <a:lnTo>
                    <a:pt x="296" y="466"/>
                  </a:lnTo>
                  <a:lnTo>
                    <a:pt x="292" y="472"/>
                  </a:lnTo>
                  <a:lnTo>
                    <a:pt x="284" y="476"/>
                  </a:lnTo>
                  <a:lnTo>
                    <a:pt x="276" y="480"/>
                  </a:lnTo>
                  <a:lnTo>
                    <a:pt x="266" y="484"/>
                  </a:lnTo>
                  <a:lnTo>
                    <a:pt x="256" y="484"/>
                  </a:lnTo>
                  <a:lnTo>
                    <a:pt x="244" y="482"/>
                  </a:lnTo>
                  <a:lnTo>
                    <a:pt x="234" y="480"/>
                  </a:lnTo>
                  <a:lnTo>
                    <a:pt x="212" y="474"/>
                  </a:lnTo>
                  <a:lnTo>
                    <a:pt x="192" y="462"/>
                  </a:lnTo>
                  <a:lnTo>
                    <a:pt x="176" y="446"/>
                  </a:lnTo>
                  <a:lnTo>
                    <a:pt x="160" y="428"/>
                  </a:lnTo>
                  <a:lnTo>
                    <a:pt x="148" y="408"/>
                  </a:lnTo>
                  <a:lnTo>
                    <a:pt x="136" y="386"/>
                  </a:lnTo>
                  <a:lnTo>
                    <a:pt x="128" y="364"/>
                  </a:lnTo>
                  <a:lnTo>
                    <a:pt x="124" y="338"/>
                  </a:lnTo>
                  <a:lnTo>
                    <a:pt x="120" y="314"/>
                  </a:lnTo>
                  <a:lnTo>
                    <a:pt x="122" y="292"/>
                  </a:lnTo>
                  <a:lnTo>
                    <a:pt x="126" y="268"/>
                  </a:lnTo>
                  <a:lnTo>
                    <a:pt x="132" y="244"/>
                  </a:lnTo>
                  <a:lnTo>
                    <a:pt x="142" y="220"/>
                  </a:lnTo>
                  <a:lnTo>
                    <a:pt x="154" y="200"/>
                  </a:lnTo>
                  <a:lnTo>
                    <a:pt x="162" y="190"/>
                  </a:lnTo>
                  <a:lnTo>
                    <a:pt x="170" y="182"/>
                  </a:lnTo>
                  <a:lnTo>
                    <a:pt x="180" y="176"/>
                  </a:lnTo>
                  <a:lnTo>
                    <a:pt x="190" y="170"/>
                  </a:lnTo>
                  <a:lnTo>
                    <a:pt x="200" y="166"/>
                  </a:lnTo>
                  <a:lnTo>
                    <a:pt x="212" y="164"/>
                  </a:lnTo>
                  <a:lnTo>
                    <a:pt x="222" y="164"/>
                  </a:lnTo>
                  <a:lnTo>
                    <a:pt x="238" y="164"/>
                  </a:lnTo>
                  <a:lnTo>
                    <a:pt x="254" y="166"/>
                  </a:lnTo>
                  <a:lnTo>
                    <a:pt x="268" y="172"/>
                  </a:lnTo>
                  <a:lnTo>
                    <a:pt x="280" y="178"/>
                  </a:lnTo>
                  <a:lnTo>
                    <a:pt x="290" y="188"/>
                  </a:lnTo>
                  <a:lnTo>
                    <a:pt x="298" y="200"/>
                  </a:lnTo>
                  <a:lnTo>
                    <a:pt x="302" y="214"/>
                  </a:lnTo>
                  <a:lnTo>
                    <a:pt x="304" y="232"/>
                  </a:lnTo>
                  <a:lnTo>
                    <a:pt x="304" y="444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39">
              <a:extLst>
                <a:ext uri="{FF2B5EF4-FFF2-40B4-BE49-F238E27FC236}">
                  <a16:creationId xmlns:a16="http://schemas.microsoft.com/office/drawing/2014/main" id="{4BF1939F-8C76-E748-A750-FCD12547AB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0" y="2346"/>
              <a:ext cx="70" cy="212"/>
            </a:xfrm>
            <a:custGeom>
              <a:avLst/>
              <a:gdLst>
                <a:gd name="T0" fmla="*/ 40 w 70"/>
                <a:gd name="T1" fmla="*/ 0 h 212"/>
                <a:gd name="T2" fmla="*/ 40 w 70"/>
                <a:gd name="T3" fmla="*/ 0 h 212"/>
                <a:gd name="T4" fmla="*/ 46 w 70"/>
                <a:gd name="T5" fmla="*/ 2 h 212"/>
                <a:gd name="T6" fmla="*/ 52 w 70"/>
                <a:gd name="T7" fmla="*/ 6 h 212"/>
                <a:gd name="T8" fmla="*/ 58 w 70"/>
                <a:gd name="T9" fmla="*/ 14 h 212"/>
                <a:gd name="T10" fmla="*/ 60 w 70"/>
                <a:gd name="T11" fmla="*/ 22 h 212"/>
                <a:gd name="T12" fmla="*/ 60 w 70"/>
                <a:gd name="T13" fmla="*/ 22 h 212"/>
                <a:gd name="T14" fmla="*/ 58 w 70"/>
                <a:gd name="T15" fmla="*/ 30 h 212"/>
                <a:gd name="T16" fmla="*/ 52 w 70"/>
                <a:gd name="T17" fmla="*/ 36 h 212"/>
                <a:gd name="T18" fmla="*/ 46 w 70"/>
                <a:gd name="T19" fmla="*/ 40 h 212"/>
                <a:gd name="T20" fmla="*/ 40 w 70"/>
                <a:gd name="T21" fmla="*/ 42 h 212"/>
                <a:gd name="T22" fmla="*/ 40 w 70"/>
                <a:gd name="T23" fmla="*/ 42 h 212"/>
                <a:gd name="T24" fmla="*/ 30 w 70"/>
                <a:gd name="T25" fmla="*/ 40 h 212"/>
                <a:gd name="T26" fmla="*/ 24 w 70"/>
                <a:gd name="T27" fmla="*/ 36 h 212"/>
                <a:gd name="T28" fmla="*/ 20 w 70"/>
                <a:gd name="T29" fmla="*/ 30 h 212"/>
                <a:gd name="T30" fmla="*/ 18 w 70"/>
                <a:gd name="T31" fmla="*/ 22 h 212"/>
                <a:gd name="T32" fmla="*/ 18 w 70"/>
                <a:gd name="T33" fmla="*/ 22 h 212"/>
                <a:gd name="T34" fmla="*/ 20 w 70"/>
                <a:gd name="T35" fmla="*/ 14 h 212"/>
                <a:gd name="T36" fmla="*/ 24 w 70"/>
                <a:gd name="T37" fmla="*/ 6 h 212"/>
                <a:gd name="T38" fmla="*/ 30 w 70"/>
                <a:gd name="T39" fmla="*/ 2 h 212"/>
                <a:gd name="T40" fmla="*/ 40 w 70"/>
                <a:gd name="T41" fmla="*/ 0 h 212"/>
                <a:gd name="T42" fmla="*/ 40 w 70"/>
                <a:gd name="T43" fmla="*/ 0 h 212"/>
                <a:gd name="T44" fmla="*/ 24 w 70"/>
                <a:gd name="T45" fmla="*/ 102 h 212"/>
                <a:gd name="T46" fmla="*/ 24 w 70"/>
                <a:gd name="T47" fmla="*/ 102 h 212"/>
                <a:gd name="T48" fmla="*/ 24 w 70"/>
                <a:gd name="T49" fmla="*/ 94 h 212"/>
                <a:gd name="T50" fmla="*/ 20 w 70"/>
                <a:gd name="T51" fmla="*/ 88 h 212"/>
                <a:gd name="T52" fmla="*/ 18 w 70"/>
                <a:gd name="T53" fmla="*/ 86 h 212"/>
                <a:gd name="T54" fmla="*/ 14 w 70"/>
                <a:gd name="T55" fmla="*/ 84 h 212"/>
                <a:gd name="T56" fmla="*/ 10 w 70"/>
                <a:gd name="T57" fmla="*/ 82 h 212"/>
                <a:gd name="T58" fmla="*/ 4 w 70"/>
                <a:gd name="T59" fmla="*/ 82 h 212"/>
                <a:gd name="T60" fmla="*/ 4 w 70"/>
                <a:gd name="T61" fmla="*/ 82 h 212"/>
                <a:gd name="T62" fmla="*/ 30 w 70"/>
                <a:gd name="T63" fmla="*/ 72 h 212"/>
                <a:gd name="T64" fmla="*/ 54 w 70"/>
                <a:gd name="T65" fmla="*/ 58 h 212"/>
                <a:gd name="T66" fmla="*/ 54 w 70"/>
                <a:gd name="T67" fmla="*/ 186 h 212"/>
                <a:gd name="T68" fmla="*/ 54 w 70"/>
                <a:gd name="T69" fmla="*/ 186 h 212"/>
                <a:gd name="T70" fmla="*/ 54 w 70"/>
                <a:gd name="T71" fmla="*/ 198 h 212"/>
                <a:gd name="T72" fmla="*/ 56 w 70"/>
                <a:gd name="T73" fmla="*/ 204 h 212"/>
                <a:gd name="T74" fmla="*/ 60 w 70"/>
                <a:gd name="T75" fmla="*/ 208 h 212"/>
                <a:gd name="T76" fmla="*/ 68 w 70"/>
                <a:gd name="T77" fmla="*/ 208 h 212"/>
                <a:gd name="T78" fmla="*/ 70 w 70"/>
                <a:gd name="T79" fmla="*/ 212 h 212"/>
                <a:gd name="T80" fmla="*/ 0 w 70"/>
                <a:gd name="T81" fmla="*/ 212 h 212"/>
                <a:gd name="T82" fmla="*/ 0 w 70"/>
                <a:gd name="T83" fmla="*/ 208 h 212"/>
                <a:gd name="T84" fmla="*/ 0 w 70"/>
                <a:gd name="T85" fmla="*/ 208 h 212"/>
                <a:gd name="T86" fmla="*/ 10 w 70"/>
                <a:gd name="T87" fmla="*/ 208 h 212"/>
                <a:gd name="T88" fmla="*/ 18 w 70"/>
                <a:gd name="T89" fmla="*/ 204 h 212"/>
                <a:gd name="T90" fmla="*/ 22 w 70"/>
                <a:gd name="T91" fmla="*/ 196 h 212"/>
                <a:gd name="T92" fmla="*/ 24 w 70"/>
                <a:gd name="T93" fmla="*/ 186 h 212"/>
                <a:gd name="T94" fmla="*/ 24 w 70"/>
                <a:gd name="T95" fmla="*/ 102 h 21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0"/>
                <a:gd name="T145" fmla="*/ 0 h 212"/>
                <a:gd name="T146" fmla="*/ 70 w 70"/>
                <a:gd name="T147" fmla="*/ 212 h 21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0" h="212">
                  <a:moveTo>
                    <a:pt x="40" y="0"/>
                  </a:moveTo>
                  <a:lnTo>
                    <a:pt x="40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4"/>
                  </a:lnTo>
                  <a:lnTo>
                    <a:pt x="60" y="22"/>
                  </a:lnTo>
                  <a:lnTo>
                    <a:pt x="58" y="30"/>
                  </a:lnTo>
                  <a:lnTo>
                    <a:pt x="52" y="36"/>
                  </a:lnTo>
                  <a:lnTo>
                    <a:pt x="46" y="40"/>
                  </a:lnTo>
                  <a:lnTo>
                    <a:pt x="40" y="42"/>
                  </a:lnTo>
                  <a:lnTo>
                    <a:pt x="30" y="40"/>
                  </a:lnTo>
                  <a:lnTo>
                    <a:pt x="24" y="36"/>
                  </a:lnTo>
                  <a:lnTo>
                    <a:pt x="20" y="30"/>
                  </a:lnTo>
                  <a:lnTo>
                    <a:pt x="18" y="22"/>
                  </a:lnTo>
                  <a:lnTo>
                    <a:pt x="20" y="14"/>
                  </a:lnTo>
                  <a:lnTo>
                    <a:pt x="24" y="6"/>
                  </a:lnTo>
                  <a:lnTo>
                    <a:pt x="30" y="2"/>
                  </a:lnTo>
                  <a:lnTo>
                    <a:pt x="40" y="0"/>
                  </a:lnTo>
                  <a:close/>
                  <a:moveTo>
                    <a:pt x="24" y="102"/>
                  </a:moveTo>
                  <a:lnTo>
                    <a:pt x="24" y="102"/>
                  </a:lnTo>
                  <a:lnTo>
                    <a:pt x="24" y="94"/>
                  </a:lnTo>
                  <a:lnTo>
                    <a:pt x="20" y="88"/>
                  </a:lnTo>
                  <a:lnTo>
                    <a:pt x="18" y="86"/>
                  </a:lnTo>
                  <a:lnTo>
                    <a:pt x="14" y="84"/>
                  </a:lnTo>
                  <a:lnTo>
                    <a:pt x="10" y="82"/>
                  </a:lnTo>
                  <a:lnTo>
                    <a:pt x="4" y="82"/>
                  </a:lnTo>
                  <a:lnTo>
                    <a:pt x="30" y="72"/>
                  </a:lnTo>
                  <a:lnTo>
                    <a:pt x="54" y="58"/>
                  </a:lnTo>
                  <a:lnTo>
                    <a:pt x="54" y="186"/>
                  </a:lnTo>
                  <a:lnTo>
                    <a:pt x="54" y="198"/>
                  </a:lnTo>
                  <a:lnTo>
                    <a:pt x="56" y="204"/>
                  </a:lnTo>
                  <a:lnTo>
                    <a:pt x="60" y="208"/>
                  </a:lnTo>
                  <a:lnTo>
                    <a:pt x="68" y="208"/>
                  </a:lnTo>
                  <a:lnTo>
                    <a:pt x="70" y="212"/>
                  </a:lnTo>
                  <a:lnTo>
                    <a:pt x="0" y="212"/>
                  </a:lnTo>
                  <a:lnTo>
                    <a:pt x="0" y="208"/>
                  </a:lnTo>
                  <a:lnTo>
                    <a:pt x="10" y="208"/>
                  </a:lnTo>
                  <a:lnTo>
                    <a:pt x="18" y="204"/>
                  </a:lnTo>
                  <a:lnTo>
                    <a:pt x="22" y="196"/>
                  </a:lnTo>
                  <a:lnTo>
                    <a:pt x="24" y="186"/>
                  </a:lnTo>
                  <a:lnTo>
                    <a:pt x="24" y="102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40">
              <a:extLst>
                <a:ext uri="{FF2B5EF4-FFF2-40B4-BE49-F238E27FC236}">
                  <a16:creationId xmlns:a16="http://schemas.microsoft.com/office/drawing/2014/main" id="{021C1054-AE9D-C648-9DEF-8E5E57462E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8" y="2346"/>
              <a:ext cx="74" cy="212"/>
            </a:xfrm>
            <a:custGeom>
              <a:avLst/>
              <a:gdLst>
                <a:gd name="T0" fmla="*/ 40 w 74"/>
                <a:gd name="T1" fmla="*/ 0 h 212"/>
                <a:gd name="T2" fmla="*/ 40 w 74"/>
                <a:gd name="T3" fmla="*/ 0 h 212"/>
                <a:gd name="T4" fmla="*/ 48 w 74"/>
                <a:gd name="T5" fmla="*/ 2 h 212"/>
                <a:gd name="T6" fmla="*/ 54 w 74"/>
                <a:gd name="T7" fmla="*/ 6 h 212"/>
                <a:gd name="T8" fmla="*/ 58 w 74"/>
                <a:gd name="T9" fmla="*/ 14 h 212"/>
                <a:gd name="T10" fmla="*/ 60 w 74"/>
                <a:gd name="T11" fmla="*/ 22 h 212"/>
                <a:gd name="T12" fmla="*/ 60 w 74"/>
                <a:gd name="T13" fmla="*/ 22 h 212"/>
                <a:gd name="T14" fmla="*/ 58 w 74"/>
                <a:gd name="T15" fmla="*/ 30 h 212"/>
                <a:gd name="T16" fmla="*/ 54 w 74"/>
                <a:gd name="T17" fmla="*/ 36 h 212"/>
                <a:gd name="T18" fmla="*/ 48 w 74"/>
                <a:gd name="T19" fmla="*/ 40 h 212"/>
                <a:gd name="T20" fmla="*/ 40 w 74"/>
                <a:gd name="T21" fmla="*/ 42 h 212"/>
                <a:gd name="T22" fmla="*/ 40 w 74"/>
                <a:gd name="T23" fmla="*/ 42 h 212"/>
                <a:gd name="T24" fmla="*/ 32 w 74"/>
                <a:gd name="T25" fmla="*/ 40 h 212"/>
                <a:gd name="T26" fmla="*/ 24 w 74"/>
                <a:gd name="T27" fmla="*/ 36 h 212"/>
                <a:gd name="T28" fmla="*/ 20 w 74"/>
                <a:gd name="T29" fmla="*/ 30 h 212"/>
                <a:gd name="T30" fmla="*/ 18 w 74"/>
                <a:gd name="T31" fmla="*/ 22 h 212"/>
                <a:gd name="T32" fmla="*/ 18 w 74"/>
                <a:gd name="T33" fmla="*/ 22 h 212"/>
                <a:gd name="T34" fmla="*/ 20 w 74"/>
                <a:gd name="T35" fmla="*/ 14 h 212"/>
                <a:gd name="T36" fmla="*/ 24 w 74"/>
                <a:gd name="T37" fmla="*/ 6 h 212"/>
                <a:gd name="T38" fmla="*/ 32 w 74"/>
                <a:gd name="T39" fmla="*/ 2 h 212"/>
                <a:gd name="T40" fmla="*/ 40 w 74"/>
                <a:gd name="T41" fmla="*/ 0 h 212"/>
                <a:gd name="T42" fmla="*/ 40 w 74"/>
                <a:gd name="T43" fmla="*/ 0 h 212"/>
                <a:gd name="T44" fmla="*/ 24 w 74"/>
                <a:gd name="T45" fmla="*/ 102 h 212"/>
                <a:gd name="T46" fmla="*/ 24 w 74"/>
                <a:gd name="T47" fmla="*/ 102 h 212"/>
                <a:gd name="T48" fmla="*/ 24 w 74"/>
                <a:gd name="T49" fmla="*/ 94 h 212"/>
                <a:gd name="T50" fmla="*/ 22 w 74"/>
                <a:gd name="T51" fmla="*/ 88 h 212"/>
                <a:gd name="T52" fmla="*/ 20 w 74"/>
                <a:gd name="T53" fmla="*/ 86 h 212"/>
                <a:gd name="T54" fmla="*/ 16 w 74"/>
                <a:gd name="T55" fmla="*/ 84 h 212"/>
                <a:gd name="T56" fmla="*/ 10 w 74"/>
                <a:gd name="T57" fmla="*/ 82 h 212"/>
                <a:gd name="T58" fmla="*/ 4 w 74"/>
                <a:gd name="T59" fmla="*/ 82 h 212"/>
                <a:gd name="T60" fmla="*/ 4 w 74"/>
                <a:gd name="T61" fmla="*/ 82 h 212"/>
                <a:gd name="T62" fmla="*/ 30 w 74"/>
                <a:gd name="T63" fmla="*/ 72 h 212"/>
                <a:gd name="T64" fmla="*/ 54 w 74"/>
                <a:gd name="T65" fmla="*/ 58 h 212"/>
                <a:gd name="T66" fmla="*/ 54 w 74"/>
                <a:gd name="T67" fmla="*/ 186 h 212"/>
                <a:gd name="T68" fmla="*/ 54 w 74"/>
                <a:gd name="T69" fmla="*/ 186 h 212"/>
                <a:gd name="T70" fmla="*/ 56 w 74"/>
                <a:gd name="T71" fmla="*/ 198 h 212"/>
                <a:gd name="T72" fmla="*/ 60 w 74"/>
                <a:gd name="T73" fmla="*/ 204 h 212"/>
                <a:gd name="T74" fmla="*/ 66 w 74"/>
                <a:gd name="T75" fmla="*/ 208 h 212"/>
                <a:gd name="T76" fmla="*/ 74 w 74"/>
                <a:gd name="T77" fmla="*/ 208 h 212"/>
                <a:gd name="T78" fmla="*/ 74 w 74"/>
                <a:gd name="T79" fmla="*/ 212 h 212"/>
                <a:gd name="T80" fmla="*/ 0 w 74"/>
                <a:gd name="T81" fmla="*/ 212 h 212"/>
                <a:gd name="T82" fmla="*/ 0 w 74"/>
                <a:gd name="T83" fmla="*/ 208 h 212"/>
                <a:gd name="T84" fmla="*/ 0 w 74"/>
                <a:gd name="T85" fmla="*/ 208 h 212"/>
                <a:gd name="T86" fmla="*/ 12 w 74"/>
                <a:gd name="T87" fmla="*/ 208 h 212"/>
                <a:gd name="T88" fmla="*/ 20 w 74"/>
                <a:gd name="T89" fmla="*/ 204 h 212"/>
                <a:gd name="T90" fmla="*/ 22 w 74"/>
                <a:gd name="T91" fmla="*/ 196 h 212"/>
                <a:gd name="T92" fmla="*/ 24 w 74"/>
                <a:gd name="T93" fmla="*/ 186 h 212"/>
                <a:gd name="T94" fmla="*/ 24 w 74"/>
                <a:gd name="T95" fmla="*/ 102 h 21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4"/>
                <a:gd name="T145" fmla="*/ 0 h 212"/>
                <a:gd name="T146" fmla="*/ 74 w 74"/>
                <a:gd name="T147" fmla="*/ 212 h 21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4" h="212">
                  <a:moveTo>
                    <a:pt x="40" y="0"/>
                  </a:moveTo>
                  <a:lnTo>
                    <a:pt x="40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58" y="14"/>
                  </a:lnTo>
                  <a:lnTo>
                    <a:pt x="60" y="22"/>
                  </a:lnTo>
                  <a:lnTo>
                    <a:pt x="58" y="30"/>
                  </a:lnTo>
                  <a:lnTo>
                    <a:pt x="54" y="36"/>
                  </a:lnTo>
                  <a:lnTo>
                    <a:pt x="48" y="40"/>
                  </a:lnTo>
                  <a:lnTo>
                    <a:pt x="40" y="42"/>
                  </a:lnTo>
                  <a:lnTo>
                    <a:pt x="32" y="40"/>
                  </a:lnTo>
                  <a:lnTo>
                    <a:pt x="24" y="36"/>
                  </a:lnTo>
                  <a:lnTo>
                    <a:pt x="20" y="30"/>
                  </a:lnTo>
                  <a:lnTo>
                    <a:pt x="18" y="22"/>
                  </a:lnTo>
                  <a:lnTo>
                    <a:pt x="20" y="14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0" y="0"/>
                  </a:lnTo>
                  <a:close/>
                  <a:moveTo>
                    <a:pt x="24" y="102"/>
                  </a:moveTo>
                  <a:lnTo>
                    <a:pt x="24" y="102"/>
                  </a:lnTo>
                  <a:lnTo>
                    <a:pt x="24" y="94"/>
                  </a:lnTo>
                  <a:lnTo>
                    <a:pt x="22" y="88"/>
                  </a:lnTo>
                  <a:lnTo>
                    <a:pt x="20" y="86"/>
                  </a:lnTo>
                  <a:lnTo>
                    <a:pt x="16" y="84"/>
                  </a:lnTo>
                  <a:lnTo>
                    <a:pt x="10" y="82"/>
                  </a:lnTo>
                  <a:lnTo>
                    <a:pt x="4" y="82"/>
                  </a:lnTo>
                  <a:lnTo>
                    <a:pt x="30" y="72"/>
                  </a:lnTo>
                  <a:lnTo>
                    <a:pt x="54" y="58"/>
                  </a:lnTo>
                  <a:lnTo>
                    <a:pt x="54" y="186"/>
                  </a:lnTo>
                  <a:lnTo>
                    <a:pt x="56" y="198"/>
                  </a:lnTo>
                  <a:lnTo>
                    <a:pt x="60" y="204"/>
                  </a:lnTo>
                  <a:lnTo>
                    <a:pt x="66" y="208"/>
                  </a:lnTo>
                  <a:lnTo>
                    <a:pt x="74" y="208"/>
                  </a:lnTo>
                  <a:lnTo>
                    <a:pt x="74" y="212"/>
                  </a:lnTo>
                  <a:lnTo>
                    <a:pt x="0" y="212"/>
                  </a:lnTo>
                  <a:lnTo>
                    <a:pt x="0" y="208"/>
                  </a:lnTo>
                  <a:lnTo>
                    <a:pt x="12" y="208"/>
                  </a:lnTo>
                  <a:lnTo>
                    <a:pt x="20" y="204"/>
                  </a:lnTo>
                  <a:lnTo>
                    <a:pt x="22" y="196"/>
                  </a:lnTo>
                  <a:lnTo>
                    <a:pt x="24" y="186"/>
                  </a:lnTo>
                  <a:lnTo>
                    <a:pt x="24" y="102"/>
                  </a:lnTo>
                  <a:close/>
                </a:path>
              </a:pathLst>
            </a:custGeom>
            <a:solidFill>
              <a:srgbClr val="1369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89" name="Picture 88">
            <a:extLst>
              <a:ext uri="{FF2B5EF4-FFF2-40B4-BE49-F238E27FC236}">
                <a16:creationId xmlns:a16="http://schemas.microsoft.com/office/drawing/2014/main" id="{5C748D02-A3DF-354F-89DD-BD0D99DA32A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80" y="133682"/>
            <a:ext cx="3029985" cy="86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21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28445</TotalTime>
  <Words>325</Words>
  <Application>Microsoft Office PowerPoint</Application>
  <PresentationFormat>On-screen Show (4:3)</PresentationFormat>
  <Paragraphs>45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Negative emissions / CDR / Drawdown</vt:lpstr>
      <vt:lpstr>BioEnergy w/ Carbon Capture &amp; Storage </vt:lpstr>
      <vt:lpstr>Perennial feedstocks more sustainable</vt:lpstr>
      <vt:lpstr>Biochar as a BECCS alternative</vt:lpstr>
      <vt:lpstr>Summer conference in Fort Collins!</vt:lpstr>
      <vt:lpstr>Biochar as an ‘appropriate technology’?</vt:lpstr>
      <vt:lpstr>Biochar soil benefits</vt:lpstr>
      <vt:lpstr>Thank you!</vt:lpstr>
    </vt:vector>
  </TitlesOfParts>
  <Company>Colorado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Briefing Book Template</dc:title>
  <dc:creator>John Field</dc:creator>
  <cp:lastModifiedBy>Owner</cp:lastModifiedBy>
  <cp:revision>1384</cp:revision>
  <cp:lastPrinted>2019-05-03T15:45:49Z</cp:lastPrinted>
  <dcterms:created xsi:type="dcterms:W3CDTF">2014-09-03T17:53:07Z</dcterms:created>
  <dcterms:modified xsi:type="dcterms:W3CDTF">2019-10-25T14:30:09Z</dcterms:modified>
</cp:coreProperties>
</file>